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379" r:id="rId3"/>
    <p:sldId id="380" r:id="rId4"/>
    <p:sldId id="320" r:id="rId5"/>
    <p:sldId id="365" r:id="rId6"/>
    <p:sldId id="366" r:id="rId7"/>
    <p:sldId id="327" r:id="rId8"/>
    <p:sldId id="328" r:id="rId9"/>
    <p:sldId id="329" r:id="rId10"/>
    <p:sldId id="331" r:id="rId11"/>
    <p:sldId id="336" r:id="rId12"/>
    <p:sldId id="381" r:id="rId13"/>
    <p:sldId id="337" r:id="rId14"/>
    <p:sldId id="338" r:id="rId15"/>
    <p:sldId id="392" r:id="rId16"/>
    <p:sldId id="394" r:id="rId17"/>
    <p:sldId id="395" r:id="rId18"/>
    <p:sldId id="342" r:id="rId19"/>
    <p:sldId id="371" r:id="rId20"/>
    <p:sldId id="396" r:id="rId21"/>
    <p:sldId id="405" r:id="rId22"/>
    <p:sldId id="406" r:id="rId23"/>
    <p:sldId id="409" r:id="rId24"/>
    <p:sldId id="410" r:id="rId25"/>
    <p:sldId id="412" r:id="rId26"/>
    <p:sldId id="414" r:id="rId27"/>
    <p:sldId id="397" r:id="rId28"/>
    <p:sldId id="382" r:id="rId29"/>
    <p:sldId id="383" r:id="rId30"/>
    <p:sldId id="398" r:id="rId31"/>
    <p:sldId id="384" r:id="rId32"/>
    <p:sldId id="385" r:id="rId33"/>
    <p:sldId id="400" r:id="rId34"/>
    <p:sldId id="387" r:id="rId35"/>
    <p:sldId id="403" r:id="rId36"/>
    <p:sldId id="393" r:id="rId37"/>
    <p:sldId id="388" r:id="rId38"/>
    <p:sldId id="389" r:id="rId39"/>
    <p:sldId id="391" r:id="rId40"/>
    <p:sldId id="361" r:id="rId41"/>
    <p:sldId id="373" r:id="rId42"/>
  </p:sldIdLst>
  <p:sldSz cx="9144000" cy="6858000" type="screen4x3"/>
  <p:notesSz cx="7053263" cy="93567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000" kern="1200">
        <a:solidFill>
          <a:srgbClr val="333333"/>
        </a:solidFill>
        <a:latin typeface="Franklin Gothic Demi Cond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3000" kern="1200">
        <a:solidFill>
          <a:srgbClr val="333333"/>
        </a:solidFill>
        <a:latin typeface="Franklin Gothic Demi Cond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3000" kern="1200">
        <a:solidFill>
          <a:srgbClr val="333333"/>
        </a:solidFill>
        <a:latin typeface="Franklin Gothic Demi Cond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3000" kern="1200">
        <a:solidFill>
          <a:srgbClr val="333333"/>
        </a:solidFill>
        <a:latin typeface="Franklin Gothic Demi Cond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3000" kern="1200">
        <a:solidFill>
          <a:srgbClr val="333333"/>
        </a:solidFill>
        <a:latin typeface="Franklin Gothic Demi Cond"/>
        <a:ea typeface="+mn-ea"/>
        <a:cs typeface="Arial" pitchFamily="34" charset="0"/>
      </a:defRPr>
    </a:lvl5pPr>
    <a:lvl6pPr marL="2286000" algn="l" defTabSz="914400" rtl="0" eaLnBrk="1" latinLnBrk="0" hangingPunct="1">
      <a:defRPr sz="3000" kern="1200">
        <a:solidFill>
          <a:srgbClr val="333333"/>
        </a:solidFill>
        <a:latin typeface="Franklin Gothic Demi Cond"/>
        <a:ea typeface="+mn-ea"/>
        <a:cs typeface="Arial" pitchFamily="34" charset="0"/>
      </a:defRPr>
    </a:lvl6pPr>
    <a:lvl7pPr marL="2743200" algn="l" defTabSz="914400" rtl="0" eaLnBrk="1" latinLnBrk="0" hangingPunct="1">
      <a:defRPr sz="3000" kern="1200">
        <a:solidFill>
          <a:srgbClr val="333333"/>
        </a:solidFill>
        <a:latin typeface="Franklin Gothic Demi Cond"/>
        <a:ea typeface="+mn-ea"/>
        <a:cs typeface="Arial" pitchFamily="34" charset="0"/>
      </a:defRPr>
    </a:lvl7pPr>
    <a:lvl8pPr marL="3200400" algn="l" defTabSz="914400" rtl="0" eaLnBrk="1" latinLnBrk="0" hangingPunct="1">
      <a:defRPr sz="3000" kern="1200">
        <a:solidFill>
          <a:srgbClr val="333333"/>
        </a:solidFill>
        <a:latin typeface="Franklin Gothic Demi Cond"/>
        <a:ea typeface="+mn-ea"/>
        <a:cs typeface="Arial" pitchFamily="34" charset="0"/>
      </a:defRPr>
    </a:lvl8pPr>
    <a:lvl9pPr marL="3657600" algn="l" defTabSz="914400" rtl="0" eaLnBrk="1" latinLnBrk="0" hangingPunct="1">
      <a:defRPr sz="3000" kern="1200">
        <a:solidFill>
          <a:srgbClr val="333333"/>
        </a:solidFill>
        <a:latin typeface="Franklin Gothic Demi Cond"/>
        <a:ea typeface="+mn-ea"/>
        <a:cs typeface="Arial" pitchFamily="34" charset="0"/>
      </a:defRPr>
    </a:lvl9pPr>
  </p:defaultTextStyle>
  <p:modifyVerifier cryptProviderType="rsaAES" cryptAlgorithmClass="hash" cryptAlgorithmType="typeAny" cryptAlgorithmSid="14" spinCount="100000" saltData="5euWnZ0puaPEcXkbVfRdlA==" hashData="4ZI1L7b9I9M2DBZ3270wpmJrOr21/VNsZQNCxPGwwM8a8y9yH17yH1mBCgWWJG0u2MNbTPEhD5Xm5BHunSLr5Q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7">
          <p15:clr>
            <a:srgbClr val="A4A3A4"/>
          </p15:clr>
        </p15:guide>
        <p15:guide id="2" pos="222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FFCC00"/>
    <a:srgbClr val="1D4A9B"/>
    <a:srgbClr val="1F51A9"/>
    <a:srgbClr val="C8C4C4"/>
    <a:srgbClr val="6A6564"/>
    <a:srgbClr val="3333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2667" autoAdjust="0"/>
  </p:normalViewPr>
  <p:slideViewPr>
    <p:cSldViewPr snapToGrid="0" snapToObjects="1">
      <p:cViewPr varScale="1">
        <p:scale>
          <a:sx n="79" d="100"/>
          <a:sy n="79" d="100"/>
        </p:scale>
        <p:origin x="1603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9" d="100"/>
          <a:sy n="79" d="100"/>
        </p:scale>
        <p:origin x="-2532" y="-96"/>
      </p:cViewPr>
      <p:guideLst>
        <p:guide orient="horz" pos="2947"/>
        <p:guide pos="2221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.PSF\.Mac\Volumes\ASPHALT\RESEARCH\ARC\Fatigue\F2e%20Binder%20Mix\Test%20Data\4PB\Pooled%20Fund%20Binder%20Data\Yong-Rak%20Analysis\SEN%20SBS%20VECD%20Cyclic%20Analysis%20-%20Amp%20Sweep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ssie\Documents\Fatigue\TRB%20Paper\StressvsStrainFigur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esktop\17-04\LAS\STOA\B1-STOA\B1-STOA-ANALYSIS-1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istrator\Desktop\17-04\LAS\STOA\B1-STOA\B1-STOA-ANALYSIS-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ssie\Documents\Fatigue\AsphaltInstituteProblems\732R%20LAS_extended%20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VECD Damage Curve from Amplitude Sweep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2312321045096657"/>
          <c:y val="0.15342371118704598"/>
          <c:w val="0.83147356935496597"/>
          <c:h val="0.57901241052488972"/>
        </c:manualLayout>
      </c:layout>
      <c:scatterChart>
        <c:scatterStyle val="lineMarker"/>
        <c:varyColors val="0"/>
        <c:ser>
          <c:idx val="0"/>
          <c:order val="0"/>
          <c:tx>
            <c:v>Amplitude Sweep</c:v>
          </c:tx>
          <c:spPr>
            <a:ln w="44450">
              <a:solidFill>
                <a:schemeClr val="tx1"/>
              </a:solidFill>
              <a:prstDash val="sysDot"/>
            </a:ln>
          </c:spPr>
          <c:marker>
            <c:symbol val="none"/>
          </c:marker>
          <c:xVal>
            <c:numRef>
              <c:f>'VECD Calcs'!$AJ$3:$AJ$212</c:f>
              <c:numCache>
                <c:formatCode>0.00E+00</c:formatCode>
                <c:ptCount val="210"/>
                <c:pt idx="0" formatCode="General">
                  <c:v>0</c:v>
                </c:pt>
                <c:pt idx="1">
                  <c:v>-0.14374846274861591</c:v>
                </c:pt>
                <c:pt idx="2">
                  <c:v>-0.15669815385125732</c:v>
                </c:pt>
                <c:pt idx="3">
                  <c:v>-0.15348101544724557</c:v>
                </c:pt>
                <c:pt idx="4">
                  <c:v>-0.15799561914954471</c:v>
                </c:pt>
                <c:pt idx="5">
                  <c:v>-0.15975050998212917</c:v>
                </c:pt>
                <c:pt idx="6">
                  <c:v>-0.1589478978518811</c:v>
                </c:pt>
                <c:pt idx="7">
                  <c:v>-0.15625416085329857</c:v>
                </c:pt>
                <c:pt idx="8">
                  <c:v>-0.15871794636323136</c:v>
                </c:pt>
                <c:pt idx="9">
                  <c:v>-0.15777760412909644</c:v>
                </c:pt>
                <c:pt idx="10">
                  <c:v>2.0095787679175063</c:v>
                </c:pt>
                <c:pt idx="11">
                  <c:v>2.8884715009626611</c:v>
                </c:pt>
                <c:pt idx="12">
                  <c:v>3.4555299174026541</c:v>
                </c:pt>
                <c:pt idx="13">
                  <c:v>3.9078723450331987</c:v>
                </c:pt>
                <c:pt idx="14">
                  <c:v>4.3386740714820125</c:v>
                </c:pt>
                <c:pt idx="15">
                  <c:v>4.7758608520077575</c:v>
                </c:pt>
                <c:pt idx="16">
                  <c:v>5.1766399609823734</c:v>
                </c:pt>
                <c:pt idx="17">
                  <c:v>5.5351007872951117</c:v>
                </c:pt>
                <c:pt idx="18">
                  <c:v>5.8091363832573979</c:v>
                </c:pt>
                <c:pt idx="19">
                  <c:v>6.0870583769038653</c:v>
                </c:pt>
                <c:pt idx="20">
                  <c:v>11.206852872101624</c:v>
                </c:pt>
                <c:pt idx="21">
                  <c:v>16.087309125145726</c:v>
                </c:pt>
                <c:pt idx="22">
                  <c:v>19.73751418179403</c:v>
                </c:pt>
                <c:pt idx="23">
                  <c:v>22.694523201429789</c:v>
                </c:pt>
                <c:pt idx="24">
                  <c:v>25.546035128282735</c:v>
                </c:pt>
                <c:pt idx="25">
                  <c:v>28.114280934174175</c:v>
                </c:pt>
                <c:pt idx="26">
                  <c:v>30.605151506239778</c:v>
                </c:pt>
                <c:pt idx="27">
                  <c:v>32.798996802875656</c:v>
                </c:pt>
                <c:pt idx="28">
                  <c:v>34.758501484365624</c:v>
                </c:pt>
                <c:pt idx="29">
                  <c:v>36.836954369330094</c:v>
                </c:pt>
                <c:pt idx="30">
                  <c:v>51.734001222795506</c:v>
                </c:pt>
                <c:pt idx="31">
                  <c:v>65.281946094225773</c:v>
                </c:pt>
                <c:pt idx="32">
                  <c:v>75.083226503924948</c:v>
                </c:pt>
                <c:pt idx="33">
                  <c:v>83.119796340443358</c:v>
                </c:pt>
                <c:pt idx="34">
                  <c:v>90.352770881536699</c:v>
                </c:pt>
                <c:pt idx="35">
                  <c:v>96.96449465737804</c:v>
                </c:pt>
                <c:pt idx="36">
                  <c:v>103.05534263670488</c:v>
                </c:pt>
                <c:pt idx="37">
                  <c:v>108.77599273526585</c:v>
                </c:pt>
                <c:pt idx="38">
                  <c:v>113.96428166200957</c:v>
                </c:pt>
                <c:pt idx="39">
                  <c:v>118.85598976946405</c:v>
                </c:pt>
                <c:pt idx="40">
                  <c:v>147.11714912501168</c:v>
                </c:pt>
                <c:pt idx="41">
                  <c:v>171.38794861619974</c:v>
                </c:pt>
                <c:pt idx="42">
                  <c:v>187.75078623801178</c:v>
                </c:pt>
                <c:pt idx="43">
                  <c:v>201.41421204475552</c:v>
                </c:pt>
                <c:pt idx="44">
                  <c:v>213.79110109878752</c:v>
                </c:pt>
                <c:pt idx="45">
                  <c:v>225.06368883771671</c:v>
                </c:pt>
                <c:pt idx="46">
                  <c:v>235.50832647525607</c:v>
                </c:pt>
                <c:pt idx="47">
                  <c:v>245.08783124735166</c:v>
                </c:pt>
                <c:pt idx="48">
                  <c:v>254.26109433008779</c:v>
                </c:pt>
                <c:pt idx="49">
                  <c:v>262.77640355146963</c:v>
                </c:pt>
                <c:pt idx="50">
                  <c:v>304.57471882778111</c:v>
                </c:pt>
                <c:pt idx="51">
                  <c:v>339.58926582120915</c:v>
                </c:pt>
                <c:pt idx="52">
                  <c:v>363.29254859488367</c:v>
                </c:pt>
                <c:pt idx="53">
                  <c:v>382.52589975045134</c:v>
                </c:pt>
                <c:pt idx="54">
                  <c:v>399.98175411554564</c:v>
                </c:pt>
                <c:pt idx="55">
                  <c:v>415.87035437214894</c:v>
                </c:pt>
                <c:pt idx="56">
                  <c:v>430.78507755691669</c:v>
                </c:pt>
                <c:pt idx="57">
                  <c:v>444.37246589913002</c:v>
                </c:pt>
                <c:pt idx="58">
                  <c:v>457.21155110780069</c:v>
                </c:pt>
                <c:pt idx="59">
                  <c:v>469.2821196264336</c:v>
                </c:pt>
                <c:pt idx="60">
                  <c:v>523.48957151059324</c:v>
                </c:pt>
                <c:pt idx="61">
                  <c:v>568.62376778344287</c:v>
                </c:pt>
                <c:pt idx="62">
                  <c:v>598.50146443173446</c:v>
                </c:pt>
                <c:pt idx="63">
                  <c:v>622.89678671457102</c:v>
                </c:pt>
                <c:pt idx="64">
                  <c:v>644.92049814317886</c:v>
                </c:pt>
                <c:pt idx="65">
                  <c:v>664.87246881511749</c:v>
                </c:pt>
                <c:pt idx="66">
                  <c:v>683.76097891298457</c:v>
                </c:pt>
                <c:pt idx="67">
                  <c:v>701.25100690612555</c:v>
                </c:pt>
                <c:pt idx="68">
                  <c:v>717.58998872126881</c:v>
                </c:pt>
                <c:pt idx="69">
                  <c:v>732.72002642319842</c:v>
                </c:pt>
                <c:pt idx="70">
                  <c:v>797.2447424642786</c:v>
                </c:pt>
                <c:pt idx="71">
                  <c:v>851.01223449328165</c:v>
                </c:pt>
                <c:pt idx="72">
                  <c:v>886.20497803578883</c:v>
                </c:pt>
                <c:pt idx="73">
                  <c:v>915.27714303985351</c:v>
                </c:pt>
                <c:pt idx="74">
                  <c:v>941.34361035483346</c:v>
                </c:pt>
                <c:pt idx="75">
                  <c:v>965.0145707417895</c:v>
                </c:pt>
                <c:pt idx="76">
                  <c:v>987.38740930839879</c:v>
                </c:pt>
                <c:pt idx="77">
                  <c:v>1008.0828894464905</c:v>
                </c:pt>
                <c:pt idx="78">
                  <c:v>1027.0983198614745</c:v>
                </c:pt>
                <c:pt idx="79">
                  <c:v>1045.2134479362248</c:v>
                </c:pt>
                <c:pt idx="80">
                  <c:v>1117.9468271974035</c:v>
                </c:pt>
                <c:pt idx="81">
                  <c:v>1178.9728970370609</c:v>
                </c:pt>
                <c:pt idx="82">
                  <c:v>1219.1923517740943</c:v>
                </c:pt>
                <c:pt idx="83">
                  <c:v>1251.9515628598278</c:v>
                </c:pt>
                <c:pt idx="84">
                  <c:v>1280.9784194858</c:v>
                </c:pt>
                <c:pt idx="85">
                  <c:v>1307.9894893814251</c:v>
                </c:pt>
                <c:pt idx="86">
                  <c:v>1332.9832520519828</c:v>
                </c:pt>
                <c:pt idx="87">
                  <c:v>1356.3816708705608</c:v>
                </c:pt>
                <c:pt idx="88">
                  <c:v>1378.0873584795777</c:v>
                </c:pt>
                <c:pt idx="89">
                  <c:v>1398.6116813226611</c:v>
                </c:pt>
                <c:pt idx="90">
                  <c:v>1477.596099993392</c:v>
                </c:pt>
                <c:pt idx="91">
                  <c:v>1544.718198146136</c:v>
                </c:pt>
                <c:pt idx="92">
                  <c:v>1588.7076708423251</c:v>
                </c:pt>
                <c:pt idx="93">
                  <c:v>1625.1243398072104</c:v>
                </c:pt>
                <c:pt idx="94">
                  <c:v>1656.9319906378598</c:v>
                </c:pt>
                <c:pt idx="95">
                  <c:v>1686.703890259837</c:v>
                </c:pt>
                <c:pt idx="96">
                  <c:v>1714.1087332143898</c:v>
                </c:pt>
                <c:pt idx="97">
                  <c:v>1739.4894048492124</c:v>
                </c:pt>
                <c:pt idx="98">
                  <c:v>1763.3811768409928</c:v>
                </c:pt>
                <c:pt idx="99">
                  <c:v>1785.5187141472661</c:v>
                </c:pt>
                <c:pt idx="100">
                  <c:v>1869.388371281585</c:v>
                </c:pt>
                <c:pt idx="101">
                  <c:v>1941.7472377282961</c:v>
                </c:pt>
                <c:pt idx="102">
                  <c:v>1989.522695079907</c:v>
                </c:pt>
                <c:pt idx="103">
                  <c:v>2028.2265405068008</c:v>
                </c:pt>
                <c:pt idx="104">
                  <c:v>2062.9882917139803</c:v>
                </c:pt>
                <c:pt idx="105">
                  <c:v>2094.7277804282785</c:v>
                </c:pt>
                <c:pt idx="106">
                  <c:v>2124.250627239101</c:v>
                </c:pt>
                <c:pt idx="107">
                  <c:v>2151.7076385316136</c:v>
                </c:pt>
                <c:pt idx="108">
                  <c:v>2177.0854001041507</c:v>
                </c:pt>
                <c:pt idx="109">
                  <c:v>2201.1060398083409</c:v>
                </c:pt>
                <c:pt idx="110">
                  <c:v>2288.5882434903147</c:v>
                </c:pt>
                <c:pt idx="111">
                  <c:v>2365.1525857692359</c:v>
                </c:pt>
                <c:pt idx="112">
                  <c:v>2415.9741816548417</c:v>
                </c:pt>
                <c:pt idx="113">
                  <c:v>2457.0321039195878</c:v>
                </c:pt>
                <c:pt idx="114">
                  <c:v>2493.5027345535918</c:v>
                </c:pt>
                <c:pt idx="115">
                  <c:v>2527.0455221988918</c:v>
                </c:pt>
                <c:pt idx="116">
                  <c:v>2558.0150737957542</c:v>
                </c:pt>
                <c:pt idx="117">
                  <c:v>2587.0512805859862</c:v>
                </c:pt>
                <c:pt idx="118">
                  <c:v>2614.0781506619223</c:v>
                </c:pt>
                <c:pt idx="119">
                  <c:v>2639.1251145273022</c:v>
                </c:pt>
                <c:pt idx="120">
                  <c:v>2729.6386263731201</c:v>
                </c:pt>
                <c:pt idx="121">
                  <c:v>2809.8372056773574</c:v>
                </c:pt>
                <c:pt idx="122">
                  <c:v>2862.5287988553246</c:v>
                </c:pt>
                <c:pt idx="123">
                  <c:v>2905.5959276503122</c:v>
                </c:pt>
                <c:pt idx="124">
                  <c:v>2943.7748552163557</c:v>
                </c:pt>
                <c:pt idx="125">
                  <c:v>2979.0944881713067</c:v>
                </c:pt>
                <c:pt idx="126">
                  <c:v>3011.650269219353</c:v>
                </c:pt>
                <c:pt idx="127">
                  <c:v>3041.7932321016001</c:v>
                </c:pt>
                <c:pt idx="128">
                  <c:v>3069.8228093551957</c:v>
                </c:pt>
                <c:pt idx="129">
                  <c:v>3096.2417179611862</c:v>
                </c:pt>
                <c:pt idx="130">
                  <c:v>3189.0031374292771</c:v>
                </c:pt>
                <c:pt idx="131">
                  <c:v>3271.9355932077365</c:v>
                </c:pt>
                <c:pt idx="132">
                  <c:v>3326.6895058205614</c:v>
                </c:pt>
                <c:pt idx="133">
                  <c:v>3371.3805461682377</c:v>
                </c:pt>
                <c:pt idx="134">
                  <c:v>3410.5833276198127</c:v>
                </c:pt>
                <c:pt idx="135">
                  <c:v>3447.3157752556012</c:v>
                </c:pt>
                <c:pt idx="136">
                  <c:v>3480.6425371993328</c:v>
                </c:pt>
                <c:pt idx="137">
                  <c:v>3511.6696735358241</c:v>
                </c:pt>
                <c:pt idx="138">
                  <c:v>3540.8425233276898</c:v>
                </c:pt>
                <c:pt idx="139">
                  <c:v>3568.1281273563709</c:v>
                </c:pt>
                <c:pt idx="140">
                  <c:v>3662.103364868517</c:v>
                </c:pt>
                <c:pt idx="141">
                  <c:v>3747.3460952886153</c:v>
                </c:pt>
                <c:pt idx="142">
                  <c:v>3803.6941174035323</c:v>
                </c:pt>
                <c:pt idx="143">
                  <c:v>3849.3925021111222</c:v>
                </c:pt>
                <c:pt idx="144">
                  <c:v>3890.0714349938712</c:v>
                </c:pt>
                <c:pt idx="145">
                  <c:v>3927.5771423910205</c:v>
                </c:pt>
                <c:pt idx="146">
                  <c:v>3962.2692817329203</c:v>
                </c:pt>
                <c:pt idx="147">
                  <c:v>3994.4005302766022</c:v>
                </c:pt>
                <c:pt idx="148">
                  <c:v>4024.3610760963966</c:v>
                </c:pt>
                <c:pt idx="149">
                  <c:v>4052.2363500503602</c:v>
                </c:pt>
                <c:pt idx="150">
                  <c:v>4146.9942836872242</c:v>
                </c:pt>
                <c:pt idx="151">
                  <c:v>4234.2543974646105</c:v>
                </c:pt>
                <c:pt idx="152">
                  <c:v>4292.0761178298389</c:v>
                </c:pt>
                <c:pt idx="153">
                  <c:v>4339.1875504935824</c:v>
                </c:pt>
                <c:pt idx="154">
                  <c:v>4380.4910208650444</c:v>
                </c:pt>
                <c:pt idx="155">
                  <c:v>4418.6097188354961</c:v>
                </c:pt>
                <c:pt idx="156">
                  <c:v>4453.7942219911647</c:v>
                </c:pt>
                <c:pt idx="157">
                  <c:v>4486.8467747220002</c:v>
                </c:pt>
                <c:pt idx="158">
                  <c:v>4517.2330987077885</c:v>
                </c:pt>
                <c:pt idx="159">
                  <c:v>4546.0973760728984</c:v>
                </c:pt>
                <c:pt idx="160">
                  <c:v>4641.3164288120524</c:v>
                </c:pt>
                <c:pt idx="161">
                  <c:v>4729.9033221319305</c:v>
                </c:pt>
                <c:pt idx="162">
                  <c:v>4789.1137849294364</c:v>
                </c:pt>
                <c:pt idx="163">
                  <c:v>4836.8209198231934</c:v>
                </c:pt>
                <c:pt idx="164">
                  <c:v>4879.2168375132314</c:v>
                </c:pt>
                <c:pt idx="165">
                  <c:v>4918.0094903364807</c:v>
                </c:pt>
                <c:pt idx="166">
                  <c:v>4954.1580129318245</c:v>
                </c:pt>
                <c:pt idx="167">
                  <c:v>4987.9534812653746</c:v>
                </c:pt>
                <c:pt idx="168">
                  <c:v>5018.7635708970192</c:v>
                </c:pt>
                <c:pt idx="169">
                  <c:v>5048.2971303398162</c:v>
                </c:pt>
                <c:pt idx="170">
                  <c:v>5144.4507082168475</c:v>
                </c:pt>
                <c:pt idx="171">
                  <c:v>5234.3841165062122</c:v>
                </c:pt>
                <c:pt idx="172">
                  <c:v>5294.4092237000004</c:v>
                </c:pt>
                <c:pt idx="173">
                  <c:v>5343.1384148193911</c:v>
                </c:pt>
                <c:pt idx="174">
                  <c:v>5386.2422458744404</c:v>
                </c:pt>
                <c:pt idx="175">
                  <c:v>5425.8238013886003</c:v>
                </c:pt>
                <c:pt idx="176">
                  <c:v>5462.5306872601595</c:v>
                </c:pt>
                <c:pt idx="177">
                  <c:v>5496.6712534947119</c:v>
                </c:pt>
                <c:pt idx="178">
                  <c:v>5528.6024550763304</c:v>
                </c:pt>
                <c:pt idx="179">
                  <c:v>5558.5428236194093</c:v>
                </c:pt>
                <c:pt idx="180">
                  <c:v>5654.4445855933755</c:v>
                </c:pt>
                <c:pt idx="181">
                  <c:v>5745.5335543627216</c:v>
                </c:pt>
                <c:pt idx="182">
                  <c:v>5806.2913965278913</c:v>
                </c:pt>
                <c:pt idx="183">
                  <c:v>5855.8036162861845</c:v>
                </c:pt>
                <c:pt idx="184">
                  <c:v>5899.3311260726368</c:v>
                </c:pt>
                <c:pt idx="185">
                  <c:v>5939.6314342145624</c:v>
                </c:pt>
                <c:pt idx="186">
                  <c:v>5976.8709621615044</c:v>
                </c:pt>
                <c:pt idx="187">
                  <c:v>6011.5993798392874</c:v>
                </c:pt>
                <c:pt idx="188">
                  <c:v>6044.872810360569</c:v>
                </c:pt>
                <c:pt idx="189">
                  <c:v>6075.4896261064023</c:v>
                </c:pt>
                <c:pt idx="190">
                  <c:v>6172.6270951094748</c:v>
                </c:pt>
                <c:pt idx="191">
                  <c:v>6265.5321697439831</c:v>
                </c:pt>
                <c:pt idx="192">
                  <c:v>6326.5970556186485</c:v>
                </c:pt>
                <c:pt idx="193">
                  <c:v>6376.7503630006013</c:v>
                </c:pt>
                <c:pt idx="194">
                  <c:v>6421.3252498080919</c:v>
                </c:pt>
                <c:pt idx="195">
                  <c:v>6463.5836878335085</c:v>
                </c:pt>
                <c:pt idx="196">
                  <c:v>6500.8190998920945</c:v>
                </c:pt>
                <c:pt idx="197">
                  <c:v>6536.8400898076834</c:v>
                </c:pt>
                <c:pt idx="198">
                  <c:v>6571.0726401912734</c:v>
                </c:pt>
                <c:pt idx="199">
                  <c:v>6603.4432136911273</c:v>
                </c:pt>
                <c:pt idx="200">
                  <c:v>6701.7474317165015</c:v>
                </c:pt>
                <c:pt idx="201">
                  <c:v>6795.5865170436882</c:v>
                </c:pt>
                <c:pt idx="202">
                  <c:v>6858.8458393804094</c:v>
                </c:pt>
                <c:pt idx="203">
                  <c:v>6910.8871960324786</c:v>
                </c:pt>
                <c:pt idx="204">
                  <c:v>6958.3057032405295</c:v>
                </c:pt>
                <c:pt idx="205">
                  <c:v>7001.9539792198693</c:v>
                </c:pt>
                <c:pt idx="206">
                  <c:v>7043.4090508251875</c:v>
                </c:pt>
                <c:pt idx="207">
                  <c:v>7083.2955644508547</c:v>
                </c:pt>
                <c:pt idx="208">
                  <c:v>7120.987483241639</c:v>
                </c:pt>
                <c:pt idx="209">
                  <c:v>7157.5510308445055</c:v>
                </c:pt>
              </c:numCache>
            </c:numRef>
          </c:xVal>
          <c:yVal>
            <c:numRef>
              <c:f>'VECD Calcs'!$AI$3:$AI$212</c:f>
              <c:numCache>
                <c:formatCode>0.000</c:formatCode>
                <c:ptCount val="210"/>
                <c:pt idx="0">
                  <c:v>11.051258779073294</c:v>
                </c:pt>
                <c:pt idx="1">
                  <c:v>11.346991961536148</c:v>
                </c:pt>
                <c:pt idx="2">
                  <c:v>11.354499245663579</c:v>
                </c:pt>
                <c:pt idx="3">
                  <c:v>11.353419798486579</c:v>
                </c:pt>
                <c:pt idx="4">
                  <c:v>11.355107360239472</c:v>
                </c:pt>
                <c:pt idx="5">
                  <c:v>11.355566270400924</c:v>
                </c:pt>
                <c:pt idx="6">
                  <c:v>11.355410126694474</c:v>
                </c:pt>
                <c:pt idx="7">
                  <c:v>11.354581803374529</c:v>
                </c:pt>
                <c:pt idx="8">
                  <c:v>11.355314282386876</c:v>
                </c:pt>
                <c:pt idx="9">
                  <c:v>11.355120054850021</c:v>
                </c:pt>
                <c:pt idx="10">
                  <c:v>11.1946806646813</c:v>
                </c:pt>
                <c:pt idx="11">
                  <c:v>11.167395884491683</c:v>
                </c:pt>
                <c:pt idx="12">
                  <c:v>11.153728392671511</c:v>
                </c:pt>
                <c:pt idx="13">
                  <c:v>11.143959087917748</c:v>
                </c:pt>
                <c:pt idx="14">
                  <c:v>11.134898143491196</c:v>
                </c:pt>
                <c:pt idx="15">
                  <c:v>11.125688558384526</c:v>
                </c:pt>
                <c:pt idx="16">
                  <c:v>11.117535284874222</c:v>
                </c:pt>
                <c:pt idx="17">
                  <c:v>11.110544202346476</c:v>
                </c:pt>
                <c:pt idx="18">
                  <c:v>11.105715731430085</c:v>
                </c:pt>
                <c:pt idx="19">
                  <c:v>11.100792638668176</c:v>
                </c:pt>
                <c:pt idx="20">
                  <c:v>11.006287876749576</c:v>
                </c:pt>
                <c:pt idx="21">
                  <c:v>10.938552412788784</c:v>
                </c:pt>
                <c:pt idx="22">
                  <c:v>10.895191278494577</c:v>
                </c:pt>
                <c:pt idx="23">
                  <c:v>10.863141262598022</c:v>
                </c:pt>
                <c:pt idx="24">
                  <c:v>10.832808107305389</c:v>
                </c:pt>
                <c:pt idx="25">
                  <c:v>10.806574043807776</c:v>
                </c:pt>
                <c:pt idx="26">
                  <c:v>10.781447995443974</c:v>
                </c:pt>
                <c:pt idx="27">
                  <c:v>10.760355478474548</c:v>
                </c:pt>
                <c:pt idx="28">
                  <c:v>10.742285746719091</c:v>
                </c:pt>
                <c:pt idx="29">
                  <c:v>10.722687250959424</c:v>
                </c:pt>
                <c:pt idx="30">
                  <c:v>10.562347556610376</c:v>
                </c:pt>
                <c:pt idx="31">
                  <c:v>10.443354511753377</c:v>
                </c:pt>
                <c:pt idx="32">
                  <c:v>10.369201361810481</c:v>
                </c:pt>
                <c:pt idx="33">
                  <c:v>10.313206835326172</c:v>
                </c:pt>
                <c:pt idx="34">
                  <c:v>10.264875560597618</c:v>
                </c:pt>
                <c:pt idx="35">
                  <c:v>10.222198809722046</c:v>
                </c:pt>
                <c:pt idx="36">
                  <c:v>10.184085213672272</c:v>
                </c:pt>
                <c:pt idx="37">
                  <c:v>10.149103697438758</c:v>
                </c:pt>
                <c:pt idx="38">
                  <c:v>10.118507630734015</c:v>
                </c:pt>
                <c:pt idx="39">
                  <c:v>10.09027676394404</c:v>
                </c:pt>
                <c:pt idx="40">
                  <c:v>9.8857247201636227</c:v>
                </c:pt>
                <c:pt idx="41">
                  <c:v>9.7384846012151449</c:v>
                </c:pt>
                <c:pt idx="42">
                  <c:v>9.6544917612874475</c:v>
                </c:pt>
                <c:pt idx="43">
                  <c:v>9.5892696789502292</c:v>
                </c:pt>
                <c:pt idx="44">
                  <c:v>9.5324418767208847</c:v>
                </c:pt>
                <c:pt idx="45">
                  <c:v>9.4824814040865668</c:v>
                </c:pt>
                <c:pt idx="46">
                  <c:v>9.4375065665372748</c:v>
                </c:pt>
                <c:pt idx="47">
                  <c:v>9.397563913716521</c:v>
                </c:pt>
                <c:pt idx="48">
                  <c:v>9.3598993146775165</c:v>
                </c:pt>
                <c:pt idx="49">
                  <c:v>9.3258726181798526</c:v>
                </c:pt>
                <c:pt idx="50">
                  <c:v>9.1090206606304989</c:v>
                </c:pt>
                <c:pt idx="51">
                  <c:v>8.9540836570777067</c:v>
                </c:pt>
                <c:pt idx="52">
                  <c:v>8.8647315965028248</c:v>
                </c:pt>
                <c:pt idx="53">
                  <c:v>8.7979235821420989</c:v>
                </c:pt>
                <c:pt idx="54">
                  <c:v>8.7395422484163205</c:v>
                </c:pt>
                <c:pt idx="55">
                  <c:v>8.6882595448300179</c:v>
                </c:pt>
                <c:pt idx="56">
                  <c:v>8.6412391609380919</c:v>
                </c:pt>
                <c:pt idx="57">
                  <c:v>8.5998702560873248</c:v>
                </c:pt>
                <c:pt idx="58">
                  <c:v>8.561577644836273</c:v>
                </c:pt>
                <c:pt idx="59">
                  <c:v>8.5263656430939339</c:v>
                </c:pt>
                <c:pt idx="60">
                  <c:v>8.3152376790099058</c:v>
                </c:pt>
                <c:pt idx="61">
                  <c:v>8.163111307164133</c:v>
                </c:pt>
                <c:pt idx="62">
                  <c:v>8.0778055802410851</c:v>
                </c:pt>
                <c:pt idx="63">
                  <c:v>8.0134203447931611</c:v>
                </c:pt>
                <c:pt idx="64">
                  <c:v>7.9575176666261145</c:v>
                </c:pt>
                <c:pt idx="65">
                  <c:v>7.9087466564704947</c:v>
                </c:pt>
                <c:pt idx="66">
                  <c:v>7.8635066170725665</c:v>
                </c:pt>
                <c:pt idx="67">
                  <c:v>7.8227899855725473</c:v>
                </c:pt>
                <c:pt idx="68">
                  <c:v>7.7856827277813174</c:v>
                </c:pt>
                <c:pt idx="69">
                  <c:v>7.7522833338281814</c:v>
                </c:pt>
                <c:pt idx="70">
                  <c:v>7.5575526907213515</c:v>
                </c:pt>
                <c:pt idx="71">
                  <c:v>7.4154536107227731</c:v>
                </c:pt>
                <c:pt idx="72">
                  <c:v>7.3368456156781434</c:v>
                </c:pt>
                <c:pt idx="73">
                  <c:v>7.2765372548444684</c:v>
                </c:pt>
                <c:pt idx="74">
                  <c:v>7.2246645690946965</c:v>
                </c:pt>
                <c:pt idx="75">
                  <c:v>7.179257929517898</c:v>
                </c:pt>
                <c:pt idx="76">
                  <c:v>7.1372230796228724</c:v>
                </c:pt>
                <c:pt idx="77">
                  <c:v>7.0994473081649083</c:v>
                </c:pt>
                <c:pt idx="78">
                  <c:v>7.0658125738107245</c:v>
                </c:pt>
                <c:pt idx="79">
                  <c:v>7.0343257619391304</c:v>
                </c:pt>
                <c:pt idx="80">
                  <c:v>6.8598224200277693</c:v>
                </c:pt>
                <c:pt idx="81">
                  <c:v>6.7302613585052704</c:v>
                </c:pt>
                <c:pt idx="82">
                  <c:v>6.6578346735380354</c:v>
                </c:pt>
                <c:pt idx="83">
                  <c:v>6.6033134236875997</c:v>
                </c:pt>
                <c:pt idx="84">
                  <c:v>6.5571866175816655</c:v>
                </c:pt>
                <c:pt idx="85">
                  <c:v>6.5154154806230684</c:v>
                </c:pt>
                <c:pt idx="86">
                  <c:v>6.4778725531736994</c:v>
                </c:pt>
                <c:pt idx="87">
                  <c:v>6.4435746111330294</c:v>
                </c:pt>
                <c:pt idx="88">
                  <c:v>6.4126255157753587</c:v>
                </c:pt>
                <c:pt idx="89">
                  <c:v>6.3839593523004625</c:v>
                </c:pt>
                <c:pt idx="90">
                  <c:v>6.2302963207312034</c:v>
                </c:pt>
                <c:pt idx="91">
                  <c:v>6.1134799839165304</c:v>
                </c:pt>
                <c:pt idx="92">
                  <c:v>6.0486452906737034</c:v>
                </c:pt>
                <c:pt idx="93">
                  <c:v>5.9987384918207134</c:v>
                </c:pt>
                <c:pt idx="94">
                  <c:v>5.9573405827347932</c:v>
                </c:pt>
                <c:pt idx="95">
                  <c:v>5.9195492425543934</c:v>
                </c:pt>
                <c:pt idx="96">
                  <c:v>5.8858278758315965</c:v>
                </c:pt>
                <c:pt idx="97">
                  <c:v>5.8554768779745245</c:v>
                </c:pt>
                <c:pt idx="98">
                  <c:v>5.8275396524901755</c:v>
                </c:pt>
                <c:pt idx="99">
                  <c:v>5.802372738664908</c:v>
                </c:pt>
                <c:pt idx="100">
                  <c:v>5.6677933519986619</c:v>
                </c:pt>
                <c:pt idx="101">
                  <c:v>5.5628882193788742</c:v>
                </c:pt>
                <c:pt idx="102">
                  <c:v>5.5040267856109724</c:v>
                </c:pt>
                <c:pt idx="103">
                  <c:v>5.4600439304220032</c:v>
                </c:pt>
                <c:pt idx="104">
                  <c:v>5.4221282724140885</c:v>
                </c:pt>
                <c:pt idx="105">
                  <c:v>5.3886860836634014</c:v>
                </c:pt>
                <c:pt idx="106">
                  <c:v>5.3584133823792968</c:v>
                </c:pt>
                <c:pt idx="107">
                  <c:v>5.3310098281503304</c:v>
                </c:pt>
                <c:pt idx="108">
                  <c:v>5.3064098261445611</c:v>
                </c:pt>
                <c:pt idx="109">
                  <c:v>5.2835951418011122</c:v>
                </c:pt>
                <c:pt idx="110">
                  <c:v>5.1662886949066333</c:v>
                </c:pt>
                <c:pt idx="111">
                  <c:v>5.0726149485058745</c:v>
                </c:pt>
                <c:pt idx="112">
                  <c:v>5.0196410273732024</c:v>
                </c:pt>
                <c:pt idx="113">
                  <c:v>4.9802037164619124</c:v>
                </c:pt>
                <c:pt idx="114">
                  <c:v>4.9467193887744134</c:v>
                </c:pt>
                <c:pt idx="115">
                  <c:v>4.9168823584291017</c:v>
                </c:pt>
                <c:pt idx="116">
                  <c:v>4.8901484018481804</c:v>
                </c:pt>
                <c:pt idx="117">
                  <c:v>4.8656780436404485</c:v>
                </c:pt>
                <c:pt idx="118">
                  <c:v>4.8435023267232395</c:v>
                </c:pt>
                <c:pt idx="119">
                  <c:v>4.8235194197723201</c:v>
                </c:pt>
                <c:pt idx="120">
                  <c:v>4.7206111352611524</c:v>
                </c:pt>
                <c:pt idx="121">
                  <c:v>4.6367515103575663</c:v>
                </c:pt>
                <c:pt idx="122">
                  <c:v>4.5899638542065224</c:v>
                </c:pt>
                <c:pt idx="123">
                  <c:v>4.5545654788142285</c:v>
                </c:pt>
                <c:pt idx="124">
                  <c:v>4.5245872580097339</c:v>
                </c:pt>
                <c:pt idx="125">
                  <c:v>4.4976630149276717</c:v>
                </c:pt>
                <c:pt idx="126">
                  <c:v>4.4735906293558418</c:v>
                </c:pt>
                <c:pt idx="127">
                  <c:v>4.4519347206523294</c:v>
                </c:pt>
                <c:pt idx="128">
                  <c:v>4.4323333390974264</c:v>
                </c:pt>
                <c:pt idx="129">
                  <c:v>4.4142581299425174</c:v>
                </c:pt>
                <c:pt idx="130">
                  <c:v>4.3238540596765231</c:v>
                </c:pt>
                <c:pt idx="131">
                  <c:v>4.249045374812459</c:v>
                </c:pt>
                <c:pt idx="132">
                  <c:v>4.2070112524286865</c:v>
                </c:pt>
                <c:pt idx="133">
                  <c:v>4.1752624097929134</c:v>
                </c:pt>
                <c:pt idx="134">
                  <c:v>4.1487666838965804</c:v>
                </c:pt>
                <c:pt idx="135">
                  <c:v>4.1245440742513431</c:v>
                </c:pt>
                <c:pt idx="136">
                  <c:v>4.1033546220524055</c:v>
                </c:pt>
                <c:pt idx="137">
                  <c:v>4.0841475726797745</c:v>
                </c:pt>
                <c:pt idx="138">
                  <c:v>4.0664962096366661</c:v>
                </c:pt>
                <c:pt idx="139">
                  <c:v>4.0503891231376103</c:v>
                </c:pt>
                <c:pt idx="140">
                  <c:v>3.9712398886937148</c:v>
                </c:pt>
                <c:pt idx="141">
                  <c:v>3.9042655743771588</c:v>
                </c:pt>
                <c:pt idx="142">
                  <c:v>3.8665531297110727</c:v>
                </c:pt>
                <c:pt idx="143">
                  <c:v>3.8383174089460552</c:v>
                </c:pt>
                <c:pt idx="144">
                  <c:v>3.8142716792081393</c:v>
                </c:pt>
                <c:pt idx="145">
                  <c:v>3.7927721373728329</c:v>
                </c:pt>
                <c:pt idx="146">
                  <c:v>3.7734577267326412</c:v>
                </c:pt>
                <c:pt idx="147">
                  <c:v>3.7560753431736367</c:v>
                </c:pt>
                <c:pt idx="148">
                  <c:v>3.7402835742502836</c:v>
                </c:pt>
                <c:pt idx="149">
                  <c:v>3.7259781362895437</c:v>
                </c:pt>
                <c:pt idx="150">
                  <c:v>3.6564165797647927</c:v>
                </c:pt>
                <c:pt idx="151">
                  <c:v>3.5961775419811612</c:v>
                </c:pt>
                <c:pt idx="152">
                  <c:v>3.5621352932196575</c:v>
                </c:pt>
                <c:pt idx="153">
                  <c:v>3.5364829335229127</c:v>
                </c:pt>
                <c:pt idx="154">
                  <c:v>3.5150873017100821</c:v>
                </c:pt>
                <c:pt idx="155">
                  <c:v>3.4959315028028253</c:v>
                </c:pt>
                <c:pt idx="156">
                  <c:v>3.4787731356925584</c:v>
                </c:pt>
                <c:pt idx="157">
                  <c:v>3.4630246667712252</c:v>
                </c:pt>
                <c:pt idx="158">
                  <c:v>3.4489941538455096</c:v>
                </c:pt>
                <c:pt idx="159">
                  <c:v>3.4359159388603073</c:v>
                </c:pt>
                <c:pt idx="160">
                  <c:v>3.3744976604704955</c:v>
                </c:pt>
                <c:pt idx="161">
                  <c:v>3.320458593689775</c:v>
                </c:pt>
                <c:pt idx="162">
                  <c:v>3.2895433454306802</c:v>
                </c:pt>
                <c:pt idx="163">
                  <c:v>3.2665993265199402</c:v>
                </c:pt>
                <c:pt idx="164">
                  <c:v>3.2471044385160583</c:v>
                </c:pt>
                <c:pt idx="165">
                  <c:v>3.2298534088088977</c:v>
                </c:pt>
                <c:pt idx="166">
                  <c:v>3.2141977292085291</c:v>
                </c:pt>
                <c:pt idx="167">
                  <c:v>3.1999253892953288</c:v>
                </c:pt>
                <c:pt idx="168">
                  <c:v>3.1873546971242002</c:v>
                </c:pt>
                <c:pt idx="169">
                  <c:v>3.1754901857191538</c:v>
                </c:pt>
                <c:pt idx="170">
                  <c:v>3.1204572297411741</c:v>
                </c:pt>
                <c:pt idx="171">
                  <c:v>3.0715974709070792</c:v>
                </c:pt>
                <c:pt idx="172">
                  <c:v>3.0436913439544497</c:v>
                </c:pt>
                <c:pt idx="173">
                  <c:v>3.0227638446558744</c:v>
                </c:pt>
                <c:pt idx="174">
                  <c:v>3.005095356345127</c:v>
                </c:pt>
                <c:pt idx="175">
                  <c:v>2.989383457049763</c:v>
                </c:pt>
                <c:pt idx="176">
                  <c:v>2.9752188682632337</c:v>
                </c:pt>
                <c:pt idx="177">
                  <c:v>2.9623962041286322</c:v>
                </c:pt>
                <c:pt idx="178">
                  <c:v>2.9506974294800767</c:v>
                </c:pt>
                <c:pt idx="179">
                  <c:v>2.9399868053560119</c:v>
                </c:pt>
                <c:pt idx="180">
                  <c:v>2.8911620077868543</c:v>
                </c:pt>
                <c:pt idx="181">
                  <c:v>2.8468133724845703</c:v>
                </c:pt>
                <c:pt idx="182">
                  <c:v>2.8215045596258106</c:v>
                </c:pt>
                <c:pt idx="183">
                  <c:v>2.8024223786404301</c:v>
                </c:pt>
                <c:pt idx="184">
                  <c:v>2.7864478169239235</c:v>
                </c:pt>
                <c:pt idx="185">
                  <c:v>2.7720822143962587</c:v>
                </c:pt>
                <c:pt idx="186">
                  <c:v>2.7591954119730207</c:v>
                </c:pt>
                <c:pt idx="187">
                  <c:v>2.7474854792716803</c:v>
                </c:pt>
                <c:pt idx="188">
                  <c:v>2.7364425781186523</c:v>
                </c:pt>
                <c:pt idx="189">
                  <c:v>2.7265917182012207</c:v>
                </c:pt>
                <c:pt idx="190">
                  <c:v>2.6820802719199452</c:v>
                </c:pt>
                <c:pt idx="191">
                  <c:v>2.6412148353577432</c:v>
                </c:pt>
                <c:pt idx="192">
                  <c:v>2.6183484477516688</c:v>
                </c:pt>
                <c:pt idx="193">
                  <c:v>2.6009224098854844</c:v>
                </c:pt>
                <c:pt idx="194">
                  <c:v>2.5861115132773866</c:v>
                </c:pt>
                <c:pt idx="195">
                  <c:v>2.5723536723908587</c:v>
                </c:pt>
                <c:pt idx="196">
                  <c:v>2.5607914593996401</c:v>
                </c:pt>
                <c:pt idx="197">
                  <c:v>2.5497433852760909</c:v>
                </c:pt>
                <c:pt idx="198">
                  <c:v>2.5394386814370797</c:v>
                </c:pt>
                <c:pt idx="199">
                  <c:v>2.5298953604287777</c:v>
                </c:pt>
                <c:pt idx="200">
                  <c:v>2.4891266249677111</c:v>
                </c:pt>
                <c:pt idx="201">
                  <c:v>2.4517367652249482</c:v>
                </c:pt>
                <c:pt idx="202">
                  <c:v>2.4300745734006108</c:v>
                </c:pt>
                <c:pt idx="203">
                  <c:v>2.4135283306229622</c:v>
                </c:pt>
                <c:pt idx="204">
                  <c:v>2.3989758672693648</c:v>
                </c:pt>
                <c:pt idx="205">
                  <c:v>2.3859961630752387</c:v>
                </c:pt>
                <c:pt idx="206">
                  <c:v>2.3739054182386967</c:v>
                </c:pt>
                <c:pt idx="207">
                  <c:v>2.362439447204133</c:v>
                </c:pt>
                <c:pt idx="208">
                  <c:v>2.3518305628476055</c:v>
                </c:pt>
                <c:pt idx="209">
                  <c:v>2.3416538257038155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C3F-4E1B-8836-8A68182657BD}"/>
            </c:ext>
          </c:extLst>
        </c:ser>
        <c:ser>
          <c:idx val="1"/>
          <c:order val="1"/>
          <c:tx>
            <c:v>Fit</c:v>
          </c:tx>
          <c:spPr>
            <a:ln w="28575"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xVal>
            <c:numRef>
              <c:f>'VECD Calcs'!$AJ$13:$AJ$212</c:f>
              <c:numCache>
                <c:formatCode>0.00E+00</c:formatCode>
                <c:ptCount val="200"/>
                <c:pt idx="0">
                  <c:v>2.0095787679175063</c:v>
                </c:pt>
                <c:pt idx="1">
                  <c:v>2.8884715009626611</c:v>
                </c:pt>
                <c:pt idx="2">
                  <c:v>3.4555299174026541</c:v>
                </c:pt>
                <c:pt idx="3">
                  <c:v>3.9078723450331987</c:v>
                </c:pt>
                <c:pt idx="4">
                  <c:v>4.3386740714820125</c:v>
                </c:pt>
                <c:pt idx="5">
                  <c:v>4.7758608520077575</c:v>
                </c:pt>
                <c:pt idx="6">
                  <c:v>5.1766399609823734</c:v>
                </c:pt>
                <c:pt idx="7">
                  <c:v>5.5351007872951117</c:v>
                </c:pt>
                <c:pt idx="8">
                  <c:v>5.8091363832573979</c:v>
                </c:pt>
                <c:pt idx="9">
                  <c:v>6.0870583769038653</c:v>
                </c:pt>
                <c:pt idx="10">
                  <c:v>11.206852872101624</c:v>
                </c:pt>
                <c:pt idx="11">
                  <c:v>16.087309125145726</c:v>
                </c:pt>
                <c:pt idx="12">
                  <c:v>19.73751418179403</c:v>
                </c:pt>
                <c:pt idx="13">
                  <c:v>22.694523201429789</c:v>
                </c:pt>
                <c:pt idx="14">
                  <c:v>25.546035128282735</c:v>
                </c:pt>
                <c:pt idx="15">
                  <c:v>28.114280934174175</c:v>
                </c:pt>
                <c:pt idx="16">
                  <c:v>30.605151506239778</c:v>
                </c:pt>
                <c:pt idx="17">
                  <c:v>32.798996802875656</c:v>
                </c:pt>
                <c:pt idx="18">
                  <c:v>34.758501484365624</c:v>
                </c:pt>
                <c:pt idx="19">
                  <c:v>36.836954369330094</c:v>
                </c:pt>
                <c:pt idx="20">
                  <c:v>51.734001222795506</c:v>
                </c:pt>
                <c:pt idx="21">
                  <c:v>65.281946094225773</c:v>
                </c:pt>
                <c:pt idx="22">
                  <c:v>75.083226503924948</c:v>
                </c:pt>
                <c:pt idx="23">
                  <c:v>83.119796340443358</c:v>
                </c:pt>
                <c:pt idx="24">
                  <c:v>90.352770881536699</c:v>
                </c:pt>
                <c:pt idx="25">
                  <c:v>96.96449465737804</c:v>
                </c:pt>
                <c:pt idx="26">
                  <c:v>103.05534263670488</c:v>
                </c:pt>
                <c:pt idx="27">
                  <c:v>108.77599273526585</c:v>
                </c:pt>
                <c:pt idx="28">
                  <c:v>113.96428166200957</c:v>
                </c:pt>
                <c:pt idx="29">
                  <c:v>118.85598976946405</c:v>
                </c:pt>
                <c:pt idx="30">
                  <c:v>147.11714912501168</c:v>
                </c:pt>
                <c:pt idx="31">
                  <c:v>171.38794861619974</c:v>
                </c:pt>
                <c:pt idx="32">
                  <c:v>187.75078623801178</c:v>
                </c:pt>
                <c:pt idx="33">
                  <c:v>201.41421204475552</c:v>
                </c:pt>
                <c:pt idx="34">
                  <c:v>213.79110109878752</c:v>
                </c:pt>
                <c:pt idx="35">
                  <c:v>225.06368883771671</c:v>
                </c:pt>
                <c:pt idx="36">
                  <c:v>235.50832647525607</c:v>
                </c:pt>
                <c:pt idx="37">
                  <c:v>245.08783124735166</c:v>
                </c:pt>
                <c:pt idx="38">
                  <c:v>254.26109433008779</c:v>
                </c:pt>
                <c:pt idx="39">
                  <c:v>262.77640355146963</c:v>
                </c:pt>
                <c:pt idx="40">
                  <c:v>304.57471882778111</c:v>
                </c:pt>
                <c:pt idx="41">
                  <c:v>339.58926582120915</c:v>
                </c:pt>
                <c:pt idx="42">
                  <c:v>363.29254859488367</c:v>
                </c:pt>
                <c:pt idx="43">
                  <c:v>382.52589975045134</c:v>
                </c:pt>
                <c:pt idx="44">
                  <c:v>399.98175411554564</c:v>
                </c:pt>
                <c:pt idx="45">
                  <c:v>415.87035437214894</c:v>
                </c:pt>
                <c:pt idx="46">
                  <c:v>430.78507755691669</c:v>
                </c:pt>
                <c:pt idx="47">
                  <c:v>444.37246589913002</c:v>
                </c:pt>
                <c:pt idx="48">
                  <c:v>457.21155110780069</c:v>
                </c:pt>
                <c:pt idx="49">
                  <c:v>469.2821196264336</c:v>
                </c:pt>
                <c:pt idx="50">
                  <c:v>523.48957151059324</c:v>
                </c:pt>
                <c:pt idx="51">
                  <c:v>568.62376778344287</c:v>
                </c:pt>
                <c:pt idx="52">
                  <c:v>598.50146443173446</c:v>
                </c:pt>
                <c:pt idx="53">
                  <c:v>622.89678671457102</c:v>
                </c:pt>
                <c:pt idx="54">
                  <c:v>644.92049814317886</c:v>
                </c:pt>
                <c:pt idx="55">
                  <c:v>664.87246881511749</c:v>
                </c:pt>
                <c:pt idx="56">
                  <c:v>683.76097891298457</c:v>
                </c:pt>
                <c:pt idx="57">
                  <c:v>701.25100690612555</c:v>
                </c:pt>
                <c:pt idx="58">
                  <c:v>717.58998872126881</c:v>
                </c:pt>
                <c:pt idx="59">
                  <c:v>732.72002642319842</c:v>
                </c:pt>
                <c:pt idx="60">
                  <c:v>797.2447424642786</c:v>
                </c:pt>
                <c:pt idx="61">
                  <c:v>851.01223449328165</c:v>
                </c:pt>
                <c:pt idx="62">
                  <c:v>886.20497803578883</c:v>
                </c:pt>
                <c:pt idx="63">
                  <c:v>915.27714303985351</c:v>
                </c:pt>
                <c:pt idx="64">
                  <c:v>941.34361035483346</c:v>
                </c:pt>
                <c:pt idx="65">
                  <c:v>965.0145707417895</c:v>
                </c:pt>
                <c:pt idx="66">
                  <c:v>987.38740930839879</c:v>
                </c:pt>
                <c:pt idx="67">
                  <c:v>1008.0828894464905</c:v>
                </c:pt>
                <c:pt idx="68">
                  <c:v>1027.0983198614745</c:v>
                </c:pt>
                <c:pt idx="69">
                  <c:v>1045.2134479362248</c:v>
                </c:pt>
                <c:pt idx="70">
                  <c:v>1117.9468271974035</c:v>
                </c:pt>
                <c:pt idx="71">
                  <c:v>1178.9728970370609</c:v>
                </c:pt>
                <c:pt idx="72">
                  <c:v>1219.1923517740943</c:v>
                </c:pt>
                <c:pt idx="73">
                  <c:v>1251.9515628598278</c:v>
                </c:pt>
                <c:pt idx="74">
                  <c:v>1280.9784194858</c:v>
                </c:pt>
                <c:pt idx="75">
                  <c:v>1307.9894893814251</c:v>
                </c:pt>
                <c:pt idx="76">
                  <c:v>1332.9832520519828</c:v>
                </c:pt>
                <c:pt idx="77">
                  <c:v>1356.3816708705608</c:v>
                </c:pt>
                <c:pt idx="78">
                  <c:v>1378.0873584795777</c:v>
                </c:pt>
                <c:pt idx="79">
                  <c:v>1398.6116813226611</c:v>
                </c:pt>
                <c:pt idx="80">
                  <c:v>1477.596099993392</c:v>
                </c:pt>
                <c:pt idx="81">
                  <c:v>1544.718198146136</c:v>
                </c:pt>
                <c:pt idx="82">
                  <c:v>1588.7076708423251</c:v>
                </c:pt>
                <c:pt idx="83">
                  <c:v>1625.1243398072104</c:v>
                </c:pt>
                <c:pt idx="84">
                  <c:v>1656.9319906378598</c:v>
                </c:pt>
                <c:pt idx="85">
                  <c:v>1686.703890259837</c:v>
                </c:pt>
                <c:pt idx="86">
                  <c:v>1714.1087332143898</c:v>
                </c:pt>
                <c:pt idx="87">
                  <c:v>1739.4894048492124</c:v>
                </c:pt>
                <c:pt idx="88">
                  <c:v>1763.3811768409928</c:v>
                </c:pt>
                <c:pt idx="89">
                  <c:v>1785.5187141472661</c:v>
                </c:pt>
                <c:pt idx="90">
                  <c:v>1869.388371281585</c:v>
                </c:pt>
                <c:pt idx="91">
                  <c:v>1941.7472377282961</c:v>
                </c:pt>
                <c:pt idx="92">
                  <c:v>1989.522695079907</c:v>
                </c:pt>
                <c:pt idx="93">
                  <c:v>2028.2265405068008</c:v>
                </c:pt>
                <c:pt idx="94">
                  <c:v>2062.9882917139803</c:v>
                </c:pt>
                <c:pt idx="95">
                  <c:v>2094.7277804282785</c:v>
                </c:pt>
                <c:pt idx="96">
                  <c:v>2124.250627239101</c:v>
                </c:pt>
                <c:pt idx="97">
                  <c:v>2151.7076385316136</c:v>
                </c:pt>
                <c:pt idx="98">
                  <c:v>2177.0854001041507</c:v>
                </c:pt>
                <c:pt idx="99">
                  <c:v>2201.1060398083409</c:v>
                </c:pt>
                <c:pt idx="100">
                  <c:v>2288.5882434903147</c:v>
                </c:pt>
                <c:pt idx="101">
                  <c:v>2365.1525857692359</c:v>
                </c:pt>
                <c:pt idx="102">
                  <c:v>2415.9741816548417</c:v>
                </c:pt>
                <c:pt idx="103">
                  <c:v>2457.0321039195878</c:v>
                </c:pt>
                <c:pt idx="104">
                  <c:v>2493.5027345535918</c:v>
                </c:pt>
                <c:pt idx="105">
                  <c:v>2527.0455221988918</c:v>
                </c:pt>
                <c:pt idx="106">
                  <c:v>2558.0150737957542</c:v>
                </c:pt>
                <c:pt idx="107">
                  <c:v>2587.0512805859862</c:v>
                </c:pt>
                <c:pt idx="108">
                  <c:v>2614.0781506619223</c:v>
                </c:pt>
                <c:pt idx="109">
                  <c:v>2639.1251145273022</c:v>
                </c:pt>
                <c:pt idx="110">
                  <c:v>2729.6386263731201</c:v>
                </c:pt>
                <c:pt idx="111">
                  <c:v>2809.8372056773574</c:v>
                </c:pt>
                <c:pt idx="112">
                  <c:v>2862.5287988553246</c:v>
                </c:pt>
                <c:pt idx="113">
                  <c:v>2905.5959276503122</c:v>
                </c:pt>
                <c:pt idx="114">
                  <c:v>2943.7748552163557</c:v>
                </c:pt>
                <c:pt idx="115">
                  <c:v>2979.0944881713067</c:v>
                </c:pt>
                <c:pt idx="116">
                  <c:v>3011.650269219353</c:v>
                </c:pt>
                <c:pt idx="117">
                  <c:v>3041.7932321016001</c:v>
                </c:pt>
                <c:pt idx="118">
                  <c:v>3069.8228093551957</c:v>
                </c:pt>
                <c:pt idx="119">
                  <c:v>3096.2417179611862</c:v>
                </c:pt>
                <c:pt idx="120">
                  <c:v>3189.0031374292771</c:v>
                </c:pt>
                <c:pt idx="121">
                  <c:v>3271.9355932077365</c:v>
                </c:pt>
                <c:pt idx="122">
                  <c:v>3326.6895058205614</c:v>
                </c:pt>
                <c:pt idx="123">
                  <c:v>3371.3805461682377</c:v>
                </c:pt>
                <c:pt idx="124">
                  <c:v>3410.5833276198127</c:v>
                </c:pt>
                <c:pt idx="125">
                  <c:v>3447.3157752556012</c:v>
                </c:pt>
                <c:pt idx="126">
                  <c:v>3480.6425371993328</c:v>
                </c:pt>
                <c:pt idx="127">
                  <c:v>3511.6696735358241</c:v>
                </c:pt>
                <c:pt idx="128">
                  <c:v>3540.8425233276898</c:v>
                </c:pt>
                <c:pt idx="129">
                  <c:v>3568.1281273563709</c:v>
                </c:pt>
                <c:pt idx="130">
                  <c:v>3662.103364868517</c:v>
                </c:pt>
                <c:pt idx="131">
                  <c:v>3747.3460952886153</c:v>
                </c:pt>
                <c:pt idx="132">
                  <c:v>3803.6941174035323</c:v>
                </c:pt>
                <c:pt idx="133">
                  <c:v>3849.3925021111222</c:v>
                </c:pt>
                <c:pt idx="134">
                  <c:v>3890.0714349938712</c:v>
                </c:pt>
                <c:pt idx="135">
                  <c:v>3927.5771423910205</c:v>
                </c:pt>
                <c:pt idx="136">
                  <c:v>3962.2692817329203</c:v>
                </c:pt>
                <c:pt idx="137">
                  <c:v>3994.4005302766022</c:v>
                </c:pt>
                <c:pt idx="138">
                  <c:v>4024.3610760963966</c:v>
                </c:pt>
                <c:pt idx="139">
                  <c:v>4052.2363500503602</c:v>
                </c:pt>
                <c:pt idx="140">
                  <c:v>4146.9942836872242</c:v>
                </c:pt>
                <c:pt idx="141">
                  <c:v>4234.2543974646105</c:v>
                </c:pt>
                <c:pt idx="142">
                  <c:v>4292.0761178298389</c:v>
                </c:pt>
                <c:pt idx="143">
                  <c:v>4339.1875504935824</c:v>
                </c:pt>
                <c:pt idx="144">
                  <c:v>4380.4910208650444</c:v>
                </c:pt>
                <c:pt idx="145">
                  <c:v>4418.6097188354961</c:v>
                </c:pt>
                <c:pt idx="146">
                  <c:v>4453.7942219911647</c:v>
                </c:pt>
                <c:pt idx="147">
                  <c:v>4486.8467747220002</c:v>
                </c:pt>
                <c:pt idx="148">
                  <c:v>4517.2330987077885</c:v>
                </c:pt>
                <c:pt idx="149">
                  <c:v>4546.0973760728984</c:v>
                </c:pt>
                <c:pt idx="150">
                  <c:v>4641.3164288120524</c:v>
                </c:pt>
                <c:pt idx="151">
                  <c:v>4729.9033221319305</c:v>
                </c:pt>
                <c:pt idx="152">
                  <c:v>4789.1137849294364</c:v>
                </c:pt>
                <c:pt idx="153">
                  <c:v>4836.8209198231934</c:v>
                </c:pt>
                <c:pt idx="154">
                  <c:v>4879.2168375132314</c:v>
                </c:pt>
                <c:pt idx="155">
                  <c:v>4918.0094903364807</c:v>
                </c:pt>
                <c:pt idx="156">
                  <c:v>4954.1580129318245</c:v>
                </c:pt>
                <c:pt idx="157">
                  <c:v>4987.9534812653746</c:v>
                </c:pt>
                <c:pt idx="158">
                  <c:v>5018.7635708970192</c:v>
                </c:pt>
                <c:pt idx="159">
                  <c:v>5048.2971303398162</c:v>
                </c:pt>
                <c:pt idx="160">
                  <c:v>5144.4507082168475</c:v>
                </c:pt>
                <c:pt idx="161">
                  <c:v>5234.3841165062122</c:v>
                </c:pt>
                <c:pt idx="162">
                  <c:v>5294.4092237000004</c:v>
                </c:pt>
                <c:pt idx="163">
                  <c:v>5343.1384148193911</c:v>
                </c:pt>
                <c:pt idx="164">
                  <c:v>5386.2422458744404</c:v>
                </c:pt>
                <c:pt idx="165">
                  <c:v>5425.8238013886003</c:v>
                </c:pt>
                <c:pt idx="166">
                  <c:v>5462.5306872601595</c:v>
                </c:pt>
                <c:pt idx="167">
                  <c:v>5496.6712534947119</c:v>
                </c:pt>
                <c:pt idx="168">
                  <c:v>5528.6024550763304</c:v>
                </c:pt>
                <c:pt idx="169">
                  <c:v>5558.5428236194093</c:v>
                </c:pt>
                <c:pt idx="170">
                  <c:v>5654.4445855933755</c:v>
                </c:pt>
                <c:pt idx="171">
                  <c:v>5745.5335543627216</c:v>
                </c:pt>
                <c:pt idx="172">
                  <c:v>5806.2913965278913</c:v>
                </c:pt>
                <c:pt idx="173">
                  <c:v>5855.8036162861845</c:v>
                </c:pt>
                <c:pt idx="174">
                  <c:v>5899.3311260726368</c:v>
                </c:pt>
                <c:pt idx="175">
                  <c:v>5939.6314342145624</c:v>
                </c:pt>
                <c:pt idx="176">
                  <c:v>5976.8709621615044</c:v>
                </c:pt>
                <c:pt idx="177">
                  <c:v>6011.5993798392874</c:v>
                </c:pt>
                <c:pt idx="178">
                  <c:v>6044.872810360569</c:v>
                </c:pt>
                <c:pt idx="179">
                  <c:v>6075.4896261064023</c:v>
                </c:pt>
                <c:pt idx="180">
                  <c:v>6172.6270951094748</c:v>
                </c:pt>
                <c:pt idx="181">
                  <c:v>6265.5321697439831</c:v>
                </c:pt>
                <c:pt idx="182">
                  <c:v>6326.5970556186485</c:v>
                </c:pt>
                <c:pt idx="183">
                  <c:v>6376.7503630006013</c:v>
                </c:pt>
                <c:pt idx="184">
                  <c:v>6421.3252498080919</c:v>
                </c:pt>
                <c:pt idx="185">
                  <c:v>6463.5836878335085</c:v>
                </c:pt>
                <c:pt idx="186">
                  <c:v>6500.8190998920945</c:v>
                </c:pt>
                <c:pt idx="187">
                  <c:v>6536.8400898076834</c:v>
                </c:pt>
                <c:pt idx="188">
                  <c:v>6571.0726401912734</c:v>
                </c:pt>
                <c:pt idx="189">
                  <c:v>6603.4432136911273</c:v>
                </c:pt>
                <c:pt idx="190">
                  <c:v>6701.7474317165015</c:v>
                </c:pt>
                <c:pt idx="191">
                  <c:v>6795.5865170436882</c:v>
                </c:pt>
                <c:pt idx="192">
                  <c:v>6858.8458393804094</c:v>
                </c:pt>
                <c:pt idx="193">
                  <c:v>6910.8871960324786</c:v>
                </c:pt>
                <c:pt idx="194">
                  <c:v>6958.3057032405295</c:v>
                </c:pt>
                <c:pt idx="195">
                  <c:v>7001.9539792198693</c:v>
                </c:pt>
                <c:pt idx="196">
                  <c:v>7043.4090508251875</c:v>
                </c:pt>
                <c:pt idx="197">
                  <c:v>7083.2955644508547</c:v>
                </c:pt>
                <c:pt idx="198">
                  <c:v>7120.987483241639</c:v>
                </c:pt>
                <c:pt idx="199">
                  <c:v>7157.5510308445055</c:v>
                </c:pt>
              </c:numCache>
            </c:numRef>
          </c:xVal>
          <c:yVal>
            <c:numRef>
              <c:f>'VECD Calcs'!$AL$13:$AL$212</c:f>
              <c:numCache>
                <c:formatCode>0.000</c:formatCode>
                <c:ptCount val="200"/>
                <c:pt idx="0">
                  <c:v>11.654769089531305</c:v>
                </c:pt>
                <c:pt idx="1">
                  <c:v>11.575116875497876</c:v>
                </c:pt>
                <c:pt idx="2">
                  <c:v>11.531882125240609</c:v>
                </c:pt>
                <c:pt idx="3">
                  <c:v>11.500606364806854</c:v>
                </c:pt>
                <c:pt idx="4">
                  <c:v>11.47294284980566</c:v>
                </c:pt>
                <c:pt idx="5">
                  <c:v>11.446642234891502</c:v>
                </c:pt>
                <c:pt idx="6">
                  <c:v>11.423876528153416</c:v>
                </c:pt>
                <c:pt idx="7">
                  <c:v>11.404468071683782</c:v>
                </c:pt>
                <c:pt idx="8">
                  <c:v>11.390176084674168</c:v>
                </c:pt>
                <c:pt idx="9">
                  <c:v>11.376122990418624</c:v>
                </c:pt>
                <c:pt idx="10">
                  <c:v>11.169900689671119</c:v>
                </c:pt>
                <c:pt idx="11">
                  <c:v>11.025368054476033</c:v>
                </c:pt>
                <c:pt idx="12">
                  <c:v>10.935166952209824</c:v>
                </c:pt>
                <c:pt idx="13">
                  <c:v>10.869785633006165</c:v>
                </c:pt>
                <c:pt idx="14">
                  <c:v>10.811803724176968</c:v>
                </c:pt>
                <c:pt idx="15">
                  <c:v>10.763089771062496</c:v>
                </c:pt>
                <c:pt idx="16">
                  <c:v>10.718539160101781</c:v>
                </c:pt>
                <c:pt idx="17">
                  <c:v>10.681217823846815</c:v>
                </c:pt>
                <c:pt idx="18">
                  <c:v>10.649234131993246</c:v>
                </c:pt>
                <c:pt idx="19">
                  <c:v>10.616567261052667</c:v>
                </c:pt>
                <c:pt idx="20">
                  <c:v>10.41170396478995</c:v>
                </c:pt>
                <c:pt idx="21">
                  <c:v>10.256712114341894</c:v>
                </c:pt>
                <c:pt idx="22">
                  <c:v>10.157262091731548</c:v>
                </c:pt>
                <c:pt idx="23">
                  <c:v>10.081859484385545</c:v>
                </c:pt>
                <c:pt idx="24">
                  <c:v>10.017957672627425</c:v>
                </c:pt>
                <c:pt idx="25">
                  <c:v>9.9623978463563247</c:v>
                </c:pt>
                <c:pt idx="26">
                  <c:v>9.9133583123443145</c:v>
                </c:pt>
                <c:pt idx="27">
                  <c:v>9.868989744314046</c:v>
                </c:pt>
                <c:pt idx="28">
                  <c:v>9.8300457530194212</c:v>
                </c:pt>
                <c:pt idx="29">
                  <c:v>9.7943715879490139</c:v>
                </c:pt>
                <c:pt idx="30">
                  <c:v>9.6050118431792342</c:v>
                </c:pt>
                <c:pt idx="31">
                  <c:v>9.4605389764685164</c:v>
                </c:pt>
                <c:pt idx="32">
                  <c:v>9.3705232667216247</c:v>
                </c:pt>
                <c:pt idx="33">
                  <c:v>9.2991970269578719</c:v>
                </c:pt>
                <c:pt idx="34">
                  <c:v>9.2372586220392989</c:v>
                </c:pt>
                <c:pt idx="35">
                  <c:v>9.1828471339412268</c:v>
                </c:pt>
                <c:pt idx="36">
                  <c:v>9.133994110752397</c:v>
                </c:pt>
                <c:pt idx="37">
                  <c:v>9.0904130085139307</c:v>
                </c:pt>
                <c:pt idx="38">
                  <c:v>9.049707719115121</c:v>
                </c:pt>
                <c:pt idx="39">
                  <c:v>9.0127692205831025</c:v>
                </c:pt>
                <c:pt idx="40">
                  <c:v>8.8419323499399525</c:v>
                </c:pt>
                <c:pt idx="41">
                  <c:v>8.7102357413533689</c:v>
                </c:pt>
                <c:pt idx="42">
                  <c:v>8.6260330301671502</c:v>
                </c:pt>
                <c:pt idx="43">
                  <c:v>8.5603020904624163</c:v>
                </c:pt>
                <c:pt idx="44">
                  <c:v>8.5024839252383728</c:v>
                </c:pt>
                <c:pt idx="45">
                  <c:v>8.4512685761562771</c:v>
                </c:pt>
                <c:pt idx="46">
                  <c:v>8.4043391792041735</c:v>
                </c:pt>
                <c:pt idx="47">
                  <c:v>8.3624985611263654</c:v>
                </c:pt>
                <c:pt idx="48">
                  <c:v>8.3237209337253208</c:v>
                </c:pt>
                <c:pt idx="49">
                  <c:v>8.287905854420746</c:v>
                </c:pt>
                <c:pt idx="50">
                  <c:v>8.1340623301613739</c:v>
                </c:pt>
                <c:pt idx="51">
                  <c:v>8.0137085089772224</c:v>
                </c:pt>
                <c:pt idx="52">
                  <c:v>7.9374241132649503</c:v>
                </c:pt>
                <c:pt idx="53">
                  <c:v>7.8769564872705233</c:v>
                </c:pt>
                <c:pt idx="54">
                  <c:v>7.8236779664170655</c:v>
                </c:pt>
                <c:pt idx="55">
                  <c:v>7.7764247031429123</c:v>
                </c:pt>
                <c:pt idx="56">
                  <c:v>7.7325334640889603</c:v>
                </c:pt>
                <c:pt idx="57">
                  <c:v>7.6925903868261445</c:v>
                </c:pt>
                <c:pt idx="58">
                  <c:v>7.6558578914163045</c:v>
                </c:pt>
                <c:pt idx="59">
                  <c:v>7.6223257989592055</c:v>
                </c:pt>
                <c:pt idx="60">
                  <c:v>7.4841734621971794</c:v>
                </c:pt>
                <c:pt idx="61">
                  <c:v>7.3745160632058377</c:v>
                </c:pt>
                <c:pt idx="62">
                  <c:v>7.3051644328821403</c:v>
                </c:pt>
                <c:pt idx="63">
                  <c:v>7.2492147189223122</c:v>
                </c:pt>
                <c:pt idx="64">
                  <c:v>7.2000251574856975</c:v>
                </c:pt>
                <c:pt idx="65">
                  <c:v>7.1561187376791215</c:v>
                </c:pt>
                <c:pt idx="66">
                  <c:v>7.1152601690696597</c:v>
                </c:pt>
                <c:pt idx="67">
                  <c:v>7.0779981801508924</c:v>
                </c:pt>
                <c:pt idx="68">
                  <c:v>7.0441976698716955</c:v>
                </c:pt>
                <c:pt idx="69">
                  <c:v>7.0123743601500355</c:v>
                </c:pt>
                <c:pt idx="70">
                  <c:v>6.8880982266846313</c:v>
                </c:pt>
                <c:pt idx="71">
                  <c:v>6.7878282430349683</c:v>
                </c:pt>
                <c:pt idx="72">
                  <c:v>6.7235799292655845</c:v>
                </c:pt>
                <c:pt idx="73">
                  <c:v>6.6722613805732083</c:v>
                </c:pt>
                <c:pt idx="74">
                  <c:v>6.6275153496851997</c:v>
                </c:pt>
                <c:pt idx="75">
                  <c:v>6.5864659331999373</c:v>
                </c:pt>
                <c:pt idx="76">
                  <c:v>6.5489710702158055</c:v>
                </c:pt>
                <c:pt idx="77">
                  <c:v>6.5142821137428903</c:v>
                </c:pt>
                <c:pt idx="78">
                  <c:v>6.4824493509583991</c:v>
                </c:pt>
                <c:pt idx="79">
                  <c:v>6.4526480317932124</c:v>
                </c:pt>
                <c:pt idx="80">
                  <c:v>6.3405477989461394</c:v>
                </c:pt>
                <c:pt idx="81">
                  <c:v>6.248312024687011</c:v>
                </c:pt>
                <c:pt idx="82">
                  <c:v>6.1892714299469684</c:v>
                </c:pt>
                <c:pt idx="83">
                  <c:v>6.1411949698575246</c:v>
                </c:pt>
                <c:pt idx="84">
                  <c:v>6.0997738882712333</c:v>
                </c:pt>
                <c:pt idx="85">
                  <c:v>6.0614703331227444</c:v>
                </c:pt>
                <c:pt idx="86">
                  <c:v>6.0265993381196949</c:v>
                </c:pt>
                <c:pt idx="87">
                  <c:v>5.9946262840927034</c:v>
                </c:pt>
                <c:pt idx="88">
                  <c:v>5.9648052200393655</c:v>
                </c:pt>
                <c:pt idx="89">
                  <c:v>5.9374076485704395</c:v>
                </c:pt>
                <c:pt idx="90">
                  <c:v>5.8355712458713507</c:v>
                </c:pt>
                <c:pt idx="91">
                  <c:v>5.7500760771288295</c:v>
                </c:pt>
                <c:pt idx="92">
                  <c:v>5.6947585817351865</c:v>
                </c:pt>
                <c:pt idx="93">
                  <c:v>5.6505756238887255</c:v>
                </c:pt>
                <c:pt idx="94">
                  <c:v>5.6113583826370004</c:v>
                </c:pt>
                <c:pt idx="95">
                  <c:v>5.5759248056137505</c:v>
                </c:pt>
                <c:pt idx="96">
                  <c:v>5.5432783086075554</c:v>
                </c:pt>
                <c:pt idx="97">
                  <c:v>5.5131803041309295</c:v>
                </c:pt>
                <c:pt idx="98">
                  <c:v>5.4855831211267398</c:v>
                </c:pt>
                <c:pt idx="99">
                  <c:v>5.4596540363684865</c:v>
                </c:pt>
                <c:pt idx="100">
                  <c:v>5.3667491856849079</c:v>
                </c:pt>
                <c:pt idx="101">
                  <c:v>5.2873183124299779</c:v>
                </c:pt>
                <c:pt idx="102">
                  <c:v>5.2355143643923165</c:v>
                </c:pt>
                <c:pt idx="103">
                  <c:v>5.194178603072336</c:v>
                </c:pt>
                <c:pt idx="104">
                  <c:v>5.1578366995929645</c:v>
                </c:pt>
                <c:pt idx="105">
                  <c:v>5.1247165853098959</c:v>
                </c:pt>
                <c:pt idx="106">
                  <c:v>5.0943904718718169</c:v>
                </c:pt>
                <c:pt idx="107">
                  <c:v>5.0661739070743144</c:v>
                </c:pt>
                <c:pt idx="108">
                  <c:v>5.0400946513060765</c:v>
                </c:pt>
                <c:pt idx="109">
                  <c:v>5.0160821580633428</c:v>
                </c:pt>
                <c:pt idx="110">
                  <c:v>4.9305236630083984</c:v>
                </c:pt>
                <c:pt idx="111">
                  <c:v>4.8562457807617934</c:v>
                </c:pt>
                <c:pt idx="112">
                  <c:v>4.8081926935476993</c:v>
                </c:pt>
                <c:pt idx="113">
                  <c:v>4.7693427965304034</c:v>
                </c:pt>
                <c:pt idx="114">
                  <c:v>4.7352147332816514</c:v>
                </c:pt>
                <c:pt idx="115">
                  <c:v>4.7038982688051618</c:v>
                </c:pt>
                <c:pt idx="116">
                  <c:v>4.6752457899394111</c:v>
                </c:pt>
                <c:pt idx="117">
                  <c:v>4.6488960906615704</c:v>
                </c:pt>
                <c:pt idx="118">
                  <c:v>4.6245459396117532</c:v>
                </c:pt>
                <c:pt idx="119">
                  <c:v>4.6017271922179104</c:v>
                </c:pt>
                <c:pt idx="120">
                  <c:v>4.5225961949071598</c:v>
                </c:pt>
                <c:pt idx="121">
                  <c:v>4.4531091321360394</c:v>
                </c:pt>
                <c:pt idx="122">
                  <c:v>4.4078585041183374</c:v>
                </c:pt>
                <c:pt idx="123">
                  <c:v>4.3712823165891503</c:v>
                </c:pt>
                <c:pt idx="124">
                  <c:v>4.3394568800077415</c:v>
                </c:pt>
                <c:pt idx="125">
                  <c:v>4.3098523209043424</c:v>
                </c:pt>
                <c:pt idx="126">
                  <c:v>4.2831697654233318</c:v>
                </c:pt>
                <c:pt idx="127">
                  <c:v>4.2584774809322194</c:v>
                </c:pt>
                <c:pt idx="128">
                  <c:v>4.2353901234675924</c:v>
                </c:pt>
                <c:pt idx="129">
                  <c:v>4.2139081518809558</c:v>
                </c:pt>
                <c:pt idx="130">
                  <c:v>4.1407296564426384</c:v>
                </c:pt>
                <c:pt idx="131">
                  <c:v>4.0754013952024524</c:v>
                </c:pt>
                <c:pt idx="132">
                  <c:v>4.0327469789656671</c:v>
                </c:pt>
                <c:pt idx="133">
                  <c:v>3.9984552880077877</c:v>
                </c:pt>
                <c:pt idx="134">
                  <c:v>3.9681524409538627</c:v>
                </c:pt>
                <c:pt idx="135">
                  <c:v>3.9403956832571261</c:v>
                </c:pt>
                <c:pt idx="136">
                  <c:v>3.9148743840356777</c:v>
                </c:pt>
                <c:pt idx="137">
                  <c:v>3.8913664597133377</c:v>
                </c:pt>
                <c:pt idx="138">
                  <c:v>3.869557337556385</c:v>
                </c:pt>
                <c:pt idx="139">
                  <c:v>3.8493608739942577</c:v>
                </c:pt>
                <c:pt idx="140">
                  <c:v>3.7813747769158064</c:v>
                </c:pt>
                <c:pt idx="141">
                  <c:v>3.7196570591384477</c:v>
                </c:pt>
                <c:pt idx="142">
                  <c:v>3.6792155431710132</c:v>
                </c:pt>
                <c:pt idx="143">
                  <c:v>3.646526457711444</c:v>
                </c:pt>
                <c:pt idx="144">
                  <c:v>3.6180569029896379</c:v>
                </c:pt>
                <c:pt idx="145">
                  <c:v>3.5919372105708192</c:v>
                </c:pt>
                <c:pt idx="146">
                  <c:v>3.5679579756464292</c:v>
                </c:pt>
                <c:pt idx="147">
                  <c:v>3.5455438210217087</c:v>
                </c:pt>
                <c:pt idx="148">
                  <c:v>3.5250323846915648</c:v>
                </c:pt>
                <c:pt idx="149">
                  <c:v>3.5056313940940838</c:v>
                </c:pt>
                <c:pt idx="150">
                  <c:v>3.4421933632702597</c:v>
                </c:pt>
                <c:pt idx="151">
                  <c:v>3.383930377860715</c:v>
                </c:pt>
                <c:pt idx="152">
                  <c:v>3.3453831614483622</c:v>
                </c:pt>
                <c:pt idx="153">
                  <c:v>3.3145499668255307</c:v>
                </c:pt>
                <c:pt idx="154">
                  <c:v>3.2873151579364426</c:v>
                </c:pt>
                <c:pt idx="155">
                  <c:v>3.2625297238828552</c:v>
                </c:pt>
                <c:pt idx="156">
                  <c:v>3.2395479924176742</c:v>
                </c:pt>
                <c:pt idx="157">
                  <c:v>3.2181607780330612</c:v>
                </c:pt>
                <c:pt idx="158">
                  <c:v>3.1987448987910492</c:v>
                </c:pt>
                <c:pt idx="159">
                  <c:v>3.1802061763636917</c:v>
                </c:pt>
                <c:pt idx="160">
                  <c:v>3.1203336904718202</c:v>
                </c:pt>
                <c:pt idx="161">
                  <c:v>3.0649902644226565</c:v>
                </c:pt>
                <c:pt idx="162">
                  <c:v>3.0283955494741459</c:v>
                </c:pt>
                <c:pt idx="163">
                  <c:v>2.9988856316967567</c:v>
                </c:pt>
                <c:pt idx="164">
                  <c:v>2.9729280811019105</c:v>
                </c:pt>
                <c:pt idx="165">
                  <c:v>2.9492105354020719</c:v>
                </c:pt>
                <c:pt idx="166">
                  <c:v>2.9273159791174241</c:v>
                </c:pt>
                <c:pt idx="167">
                  <c:v>2.9070379704224001</c:v>
                </c:pt>
                <c:pt idx="168">
                  <c:v>2.8881463103160865</c:v>
                </c:pt>
                <c:pt idx="169">
                  <c:v>2.8704969263109987</c:v>
                </c:pt>
                <c:pt idx="170">
                  <c:v>2.8143775580708992</c:v>
                </c:pt>
                <c:pt idx="171">
                  <c:v>2.7616454999914977</c:v>
                </c:pt>
                <c:pt idx="172">
                  <c:v>2.7267742946805202</c:v>
                </c:pt>
                <c:pt idx="173">
                  <c:v>2.6985326548461201</c:v>
                </c:pt>
                <c:pt idx="174">
                  <c:v>2.6738328178844601</c:v>
                </c:pt>
                <c:pt idx="175">
                  <c:v>2.6510698335385672</c:v>
                </c:pt>
                <c:pt idx="176">
                  <c:v>2.630124902525548</c:v>
                </c:pt>
                <c:pt idx="177">
                  <c:v>2.6106687441163272</c:v>
                </c:pt>
                <c:pt idx="178">
                  <c:v>2.5920962492916715</c:v>
                </c:pt>
                <c:pt idx="179">
                  <c:v>2.5750653287968528</c:v>
                </c:pt>
                <c:pt idx="180">
                  <c:v>2.5213986848833478</c:v>
                </c:pt>
                <c:pt idx="181">
                  <c:v>2.470582404268213</c:v>
                </c:pt>
                <c:pt idx="182">
                  <c:v>2.4374484171006099</c:v>
                </c:pt>
                <c:pt idx="183">
                  <c:v>2.4103904838587655</c:v>
                </c:pt>
                <c:pt idx="184">
                  <c:v>2.3864581912103167</c:v>
                </c:pt>
                <c:pt idx="185">
                  <c:v>2.3638692765636278</c:v>
                </c:pt>
                <c:pt idx="186">
                  <c:v>2.3440449362746967</c:v>
                </c:pt>
                <c:pt idx="187">
                  <c:v>2.3249373907238162</c:v>
                </c:pt>
                <c:pt idx="188">
                  <c:v>2.3068419619653557</c:v>
                </c:pt>
                <c:pt idx="189">
                  <c:v>2.2897871537585002</c:v>
                </c:pt>
                <c:pt idx="190">
                  <c:v>2.2383257594916492</c:v>
                </c:pt>
                <c:pt idx="191">
                  <c:v>2.1896583254140967</c:v>
                </c:pt>
                <c:pt idx="192">
                  <c:v>2.157096780252425</c:v>
                </c:pt>
                <c:pt idx="193">
                  <c:v>2.1304557602179792</c:v>
                </c:pt>
                <c:pt idx="194">
                  <c:v>2.1062947635932741</c:v>
                </c:pt>
                <c:pt idx="195">
                  <c:v>2.0841493736047187</c:v>
                </c:pt>
                <c:pt idx="196">
                  <c:v>2.0631997941858042</c:v>
                </c:pt>
                <c:pt idx="197">
                  <c:v>2.0431185410980452</c:v>
                </c:pt>
                <c:pt idx="198">
                  <c:v>2.0242097251380198</c:v>
                </c:pt>
                <c:pt idx="199">
                  <c:v>2.0059291422955612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C3F-4E1B-8836-8A68182657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303808"/>
        <c:axId val="90759552"/>
      </c:scatterChart>
      <c:valAx>
        <c:axId val="83303808"/>
        <c:scaling>
          <c:orientation val="minMax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D(t)</a:t>
                </a:r>
              </a:p>
            </c:rich>
          </c:tx>
          <c:overlay val="0"/>
        </c:title>
        <c:numFmt formatCode="#,##0" sourceLinked="0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90759552"/>
        <c:crosses val="autoZero"/>
        <c:crossBetween val="midCat"/>
      </c:valAx>
      <c:valAx>
        <c:axId val="9075955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|G*| sin </a:t>
                </a:r>
                <a:r>
                  <a:rPr lang="el-GR" dirty="0">
                    <a:latin typeface="Times New Roman"/>
                    <a:cs typeface="Times New Roman"/>
                  </a:rPr>
                  <a:t>δ</a:t>
                </a:r>
                <a:r>
                  <a:rPr lang="en-US" dirty="0"/>
                  <a:t>  [Pa]</a:t>
                </a:r>
              </a:p>
            </c:rich>
          </c:tx>
          <c:overlay val="0"/>
        </c:title>
        <c:numFmt formatCode="#,##0.0" sourceLinked="0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83303808"/>
        <c:crosses val="autoZero"/>
        <c:crossBetween val="midCat"/>
      </c:valAx>
      <c:spPr>
        <a:noFill/>
      </c:spPr>
    </c:plotArea>
    <c:legend>
      <c:legendPos val="r"/>
      <c:layout>
        <c:manualLayout>
          <c:xMode val="edge"/>
          <c:yMode val="edge"/>
          <c:x val="0.65098811674420765"/>
          <c:y val="0.39310119923568865"/>
          <c:w val="0.3156761314069858"/>
          <c:h val="0.20317576219927522"/>
        </c:manualLayout>
      </c:layout>
      <c:overlay val="0"/>
      <c:spPr>
        <a:noFill/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5011104381183"/>
          <c:y val="0.13252567741987767"/>
          <c:w val="0.82804222188572552"/>
          <c:h val="0.6905255436885932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triangle"/>
            <c:size val="3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trendline>
            <c:trendlineType val="linear"/>
            <c:dispRSqr val="1"/>
            <c:dispEq val="1"/>
            <c:trendlineLbl>
              <c:layout>
                <c:manualLayout>
                  <c:x val="0.11429234807187569"/>
                  <c:y val="-6.9622443261575462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baseline="0" dirty="0"/>
                      <a:t>y 		=  – 1.0905    +  </a:t>
                    </a:r>
                    <a:r>
                      <a:rPr lang="en-US" sz="1800" b="0" i="0" u="none" strike="noStrike" baseline="0" dirty="0"/>
                      <a:t>0.4989x</a:t>
                    </a:r>
                    <a:r>
                      <a:rPr lang="en-US" baseline="0" dirty="0"/>
                      <a:t>
	</a:t>
                    </a:r>
                  </a:p>
                  <a:p>
                    <a:pPr>
                      <a:defRPr/>
                    </a:pPr>
                    <a:r>
                      <a:rPr lang="en-US" baseline="0" dirty="0"/>
                      <a:t>		R² = 0.9983			</a:t>
                    </a:r>
                    <a:endParaRPr lang="en-US" dirty="0"/>
                  </a:p>
                </c:rich>
              </c:tx>
              <c:numFmt formatCode="General" sourceLinked="0"/>
            </c:trendlineLbl>
          </c:trendline>
          <c:xVal>
            <c:numRef>
              <c:f>'VECD 04-B901-2'!$T$57:$T$312</c:f>
              <c:numCache>
                <c:formatCode>0.00E+00</c:formatCode>
                <c:ptCount val="256"/>
                <c:pt idx="0">
                  <c:v>2.0039290901912352</c:v>
                </c:pt>
                <c:pt idx="1">
                  <c:v>2.0214356049784126</c:v>
                </c:pt>
                <c:pt idx="2">
                  <c:v>2.0369585345529324</c:v>
                </c:pt>
                <c:pt idx="3">
                  <c:v>2.0516778257035613</c:v>
                </c:pt>
                <c:pt idx="4">
                  <c:v>2.0639481746430777</c:v>
                </c:pt>
                <c:pt idx="5">
                  <c:v>2.0758849136868034</c:v>
                </c:pt>
                <c:pt idx="6">
                  <c:v>2.1217798881502175</c:v>
                </c:pt>
                <c:pt idx="7">
                  <c:v>2.1600736578613851</c:v>
                </c:pt>
                <c:pt idx="8">
                  <c:v>2.1839932297891402</c:v>
                </c:pt>
                <c:pt idx="9">
                  <c:v>2.2033953535192055</c:v>
                </c:pt>
                <c:pt idx="10">
                  <c:v>2.2192240673038701</c:v>
                </c:pt>
                <c:pt idx="11">
                  <c:v>2.2337500741538401</c:v>
                </c:pt>
                <c:pt idx="12">
                  <c:v>2.2467844952486087</c:v>
                </c:pt>
                <c:pt idx="13">
                  <c:v>2.2581459753915309</c:v>
                </c:pt>
                <c:pt idx="14">
                  <c:v>2.2686913269565618</c:v>
                </c:pt>
                <c:pt idx="15">
                  <c:v>2.2779160691992426</c:v>
                </c:pt>
                <c:pt idx="16">
                  <c:v>2.3143786452087247</c:v>
                </c:pt>
                <c:pt idx="17">
                  <c:v>2.3452210413592631</c:v>
                </c:pt>
                <c:pt idx="18">
                  <c:v>2.3651968693949446</c:v>
                </c:pt>
                <c:pt idx="19">
                  <c:v>2.380897567089598</c:v>
                </c:pt>
                <c:pt idx="20">
                  <c:v>2.3945940543830901</c:v>
                </c:pt>
                <c:pt idx="21">
                  <c:v>2.4063630787693118</c:v>
                </c:pt>
                <c:pt idx="22">
                  <c:v>2.4173931179983272</c:v>
                </c:pt>
                <c:pt idx="23">
                  <c:v>2.4274865427541354</c:v>
                </c:pt>
                <c:pt idx="24">
                  <c:v>2.4364692246533926</c:v>
                </c:pt>
                <c:pt idx="25">
                  <c:v>2.444576667490225</c:v>
                </c:pt>
                <c:pt idx="26">
                  <c:v>2.4746731742766612</c:v>
                </c:pt>
                <c:pt idx="27">
                  <c:v>2.5002088245913465</c:v>
                </c:pt>
                <c:pt idx="28">
                  <c:v>2.5166526507624036</c:v>
                </c:pt>
                <c:pt idx="29">
                  <c:v>2.5299936300411803</c:v>
                </c:pt>
                <c:pt idx="30">
                  <c:v>2.5414911796358188</c:v>
                </c:pt>
                <c:pt idx="31">
                  <c:v>2.5517361360780053</c:v>
                </c:pt>
                <c:pt idx="32">
                  <c:v>2.5611507481904137</c:v>
                </c:pt>
                <c:pt idx="33">
                  <c:v>2.5695986340083388</c:v>
                </c:pt>
                <c:pt idx="34">
                  <c:v>2.5770977579772496</c:v>
                </c:pt>
                <c:pt idx="35">
                  <c:v>2.5842375439785092</c:v>
                </c:pt>
                <c:pt idx="36">
                  <c:v>2.6093822136802203</c:v>
                </c:pt>
                <c:pt idx="37">
                  <c:v>2.6311999261896326</c:v>
                </c:pt>
                <c:pt idx="38">
                  <c:v>2.6453768198644152</c:v>
                </c:pt>
                <c:pt idx="39">
                  <c:v>2.6567523521184007</c:v>
                </c:pt>
                <c:pt idx="40">
                  <c:v>2.6667942410286654</c:v>
                </c:pt>
                <c:pt idx="41">
                  <c:v>2.6757368492283398</c:v>
                </c:pt>
                <c:pt idx="42">
                  <c:v>2.683817320565399</c:v>
                </c:pt>
                <c:pt idx="43">
                  <c:v>2.6914046940271477</c:v>
                </c:pt>
                <c:pt idx="44">
                  <c:v>2.6982941609493607</c:v>
                </c:pt>
                <c:pt idx="45">
                  <c:v>2.7045836821027884</c:v>
                </c:pt>
                <c:pt idx="46">
                  <c:v>2.726066252369264</c:v>
                </c:pt>
                <c:pt idx="47">
                  <c:v>2.7448323911840111</c:v>
                </c:pt>
                <c:pt idx="48">
                  <c:v>2.7573424811724285</c:v>
                </c:pt>
                <c:pt idx="49">
                  <c:v>2.7674559573591844</c:v>
                </c:pt>
                <c:pt idx="50">
                  <c:v>2.7763614337642526</c:v>
                </c:pt>
                <c:pt idx="51">
                  <c:v>2.7840595068359089</c:v>
                </c:pt>
                <c:pt idx="52">
                  <c:v>2.7915303953453519</c:v>
                </c:pt>
                <c:pt idx="53">
                  <c:v>2.7984563649268206</c:v>
                </c:pt>
                <c:pt idx="54">
                  <c:v>2.8047480902412767</c:v>
                </c:pt>
                <c:pt idx="55">
                  <c:v>2.8102876715727021</c:v>
                </c:pt>
                <c:pt idx="56">
                  <c:v>2.8289287855785372</c:v>
                </c:pt>
                <c:pt idx="57">
                  <c:v>2.8455678116729062</c:v>
                </c:pt>
                <c:pt idx="58">
                  <c:v>2.8565748033774931</c:v>
                </c:pt>
                <c:pt idx="59">
                  <c:v>2.8655724043124207</c:v>
                </c:pt>
                <c:pt idx="60">
                  <c:v>2.8734712986125714</c:v>
                </c:pt>
                <c:pt idx="61">
                  <c:v>2.8809505367466341</c:v>
                </c:pt>
                <c:pt idx="62">
                  <c:v>2.8874438769986868</c:v>
                </c:pt>
                <c:pt idx="63">
                  <c:v>2.8939260798683453</c:v>
                </c:pt>
                <c:pt idx="64">
                  <c:v>2.8997315211994472</c:v>
                </c:pt>
                <c:pt idx="65">
                  <c:v>2.9048583621782473</c:v>
                </c:pt>
                <c:pt idx="66">
                  <c:v>2.9212530036535402</c:v>
                </c:pt>
                <c:pt idx="67">
                  <c:v>2.9360719106396167</c:v>
                </c:pt>
                <c:pt idx="68">
                  <c:v>2.9460127282540749</c:v>
                </c:pt>
                <c:pt idx="69">
                  <c:v>2.9541731367582469</c:v>
                </c:pt>
                <c:pt idx="70">
                  <c:v>2.9614154430407247</c:v>
                </c:pt>
                <c:pt idx="71">
                  <c:v>2.9683554964536283</c:v>
                </c:pt>
                <c:pt idx="72">
                  <c:v>2.9744682554049677</c:v>
                </c:pt>
                <c:pt idx="73">
                  <c:v>2.9804977125739271</c:v>
                </c:pt>
                <c:pt idx="74">
                  <c:v>2.9861033899708329</c:v>
                </c:pt>
                <c:pt idx="75">
                  <c:v>2.9912441549651798</c:v>
                </c:pt>
                <c:pt idx="76">
                  <c:v>3.0061409100223684</c:v>
                </c:pt>
                <c:pt idx="77">
                  <c:v>3.0197795783910855</c:v>
                </c:pt>
                <c:pt idx="78">
                  <c:v>3.0290232355241997</c:v>
                </c:pt>
                <c:pt idx="79">
                  <c:v>3.0368525321735564</c:v>
                </c:pt>
                <c:pt idx="80">
                  <c:v>3.0441487902220894</c:v>
                </c:pt>
                <c:pt idx="81">
                  <c:v>3.0508559326998257</c:v>
                </c:pt>
                <c:pt idx="82">
                  <c:v>3.0574635676478672</c:v>
                </c:pt>
                <c:pt idx="83">
                  <c:v>3.063746936169303</c:v>
                </c:pt>
                <c:pt idx="84">
                  <c:v>3.0700005422321412</c:v>
                </c:pt>
                <c:pt idx="85">
                  <c:v>3.0761668717162109</c:v>
                </c:pt>
                <c:pt idx="86">
                  <c:v>3.0907370280093209</c:v>
                </c:pt>
                <c:pt idx="87">
                  <c:v>3.1040783268346277</c:v>
                </c:pt>
                <c:pt idx="88">
                  <c:v>3.1138385749149751</c:v>
                </c:pt>
                <c:pt idx="89">
                  <c:v>3.1227304072125124</c:v>
                </c:pt>
                <c:pt idx="90">
                  <c:v>3.1308736588600645</c:v>
                </c:pt>
                <c:pt idx="91">
                  <c:v>3.1392607889722695</c:v>
                </c:pt>
                <c:pt idx="92">
                  <c:v>3.1475484263068387</c:v>
                </c:pt>
                <c:pt idx="93">
                  <c:v>3.1558722900456377</c:v>
                </c:pt>
                <c:pt idx="94">
                  <c:v>3.1642633522544785</c:v>
                </c:pt>
                <c:pt idx="95">
                  <c:v>3.1728455295574167</c:v>
                </c:pt>
                <c:pt idx="96">
                  <c:v>3.1892953057459112</c:v>
                </c:pt>
                <c:pt idx="97">
                  <c:v>3.2038613513245302</c:v>
                </c:pt>
                <c:pt idx="98">
                  <c:v>3.2151171906355271</c:v>
                </c:pt>
                <c:pt idx="99">
                  <c:v>3.2252555297609877</c:v>
                </c:pt>
                <c:pt idx="100">
                  <c:v>3.2353400021470833</c:v>
                </c:pt>
                <c:pt idx="101">
                  <c:v>3.2452502648084942</c:v>
                </c:pt>
                <c:pt idx="102">
                  <c:v>3.2549665639691714</c:v>
                </c:pt>
                <c:pt idx="103">
                  <c:v>3.2646506556763559</c:v>
                </c:pt>
                <c:pt idx="104">
                  <c:v>3.2739963200394193</c:v>
                </c:pt>
                <c:pt idx="105">
                  <c:v>3.2830414443124676</c:v>
                </c:pt>
                <c:pt idx="106">
                  <c:v>3.298186726425536</c:v>
                </c:pt>
                <c:pt idx="107">
                  <c:v>3.3109842096191189</c:v>
                </c:pt>
                <c:pt idx="108">
                  <c:v>3.3204849458690275</c:v>
                </c:pt>
                <c:pt idx="109">
                  <c:v>3.3291559100644093</c:v>
                </c:pt>
                <c:pt idx="110">
                  <c:v>3.3374355611406132</c:v>
                </c:pt>
                <c:pt idx="111">
                  <c:v>3.3454504735698261</c:v>
                </c:pt>
                <c:pt idx="112">
                  <c:v>3.3534683104110865</c:v>
                </c:pt>
                <c:pt idx="113">
                  <c:v>3.3612506442028027</c:v>
                </c:pt>
                <c:pt idx="114">
                  <c:v>3.3687669755459178</c:v>
                </c:pt>
                <c:pt idx="115">
                  <c:v>3.3761768128053649</c:v>
                </c:pt>
                <c:pt idx="116">
                  <c:v>3.3882579418565348</c:v>
                </c:pt>
                <c:pt idx="117">
                  <c:v>3.398386248707197</c:v>
                </c:pt>
                <c:pt idx="118">
                  <c:v>3.4060561863243577</c:v>
                </c:pt>
                <c:pt idx="119">
                  <c:v>3.4130143311735797</c:v>
                </c:pt>
                <c:pt idx="120">
                  <c:v>3.4197523377124179</c:v>
                </c:pt>
                <c:pt idx="121">
                  <c:v>3.4266897501472089</c:v>
                </c:pt>
                <c:pt idx="122">
                  <c:v>3.4334233779643681</c:v>
                </c:pt>
                <c:pt idx="123">
                  <c:v>3.440074315102557</c:v>
                </c:pt>
                <c:pt idx="124">
                  <c:v>3.4466447634699739</c:v>
                </c:pt>
                <c:pt idx="125">
                  <c:v>3.4531420171332363</c:v>
                </c:pt>
                <c:pt idx="126">
                  <c:v>3.4630520022565339</c:v>
                </c:pt>
                <c:pt idx="127">
                  <c:v>3.4712677661502864</c:v>
                </c:pt>
                <c:pt idx="128">
                  <c:v>3.4772047045960846</c:v>
                </c:pt>
                <c:pt idx="129">
                  <c:v>3.4826086266317882</c:v>
                </c:pt>
                <c:pt idx="130">
                  <c:v>3.4878779586129141</c:v>
                </c:pt>
                <c:pt idx="131">
                  <c:v>3.4930976028762282</c:v>
                </c:pt>
                <c:pt idx="132">
                  <c:v>3.4982403085954372</c:v>
                </c:pt>
                <c:pt idx="133">
                  <c:v>3.5032834150580867</c:v>
                </c:pt>
                <c:pt idx="134">
                  <c:v>3.508175135623588</c:v>
                </c:pt>
                <c:pt idx="135">
                  <c:v>3.5128817850661007</c:v>
                </c:pt>
                <c:pt idx="136">
                  <c:v>3.5199236312084947</c:v>
                </c:pt>
                <c:pt idx="137">
                  <c:v>3.5258530949357163</c:v>
                </c:pt>
                <c:pt idx="138">
                  <c:v>3.5301751974715208</c:v>
                </c:pt>
                <c:pt idx="139">
                  <c:v>3.5341028232343437</c:v>
                </c:pt>
                <c:pt idx="140">
                  <c:v>3.5379474371547777</c:v>
                </c:pt>
                <c:pt idx="141">
                  <c:v>3.5415834830255908</c:v>
                </c:pt>
                <c:pt idx="142">
                  <c:v>3.5453613703155815</c:v>
                </c:pt>
                <c:pt idx="143">
                  <c:v>3.5491091405688477</c:v>
                </c:pt>
                <c:pt idx="144">
                  <c:v>3.5527149712914392</c:v>
                </c:pt>
                <c:pt idx="145">
                  <c:v>3.5562446390016547</c:v>
                </c:pt>
                <c:pt idx="146">
                  <c:v>3.5613706401577976</c:v>
                </c:pt>
                <c:pt idx="147">
                  <c:v>3.5658278686516218</c:v>
                </c:pt>
                <c:pt idx="148">
                  <c:v>3.5690389350014038</c:v>
                </c:pt>
                <c:pt idx="149">
                  <c:v>3.572000908147551</c:v>
                </c:pt>
                <c:pt idx="150">
                  <c:v>3.5748679984251224</c:v>
                </c:pt>
                <c:pt idx="151">
                  <c:v>3.5776373289952432</c:v>
                </c:pt>
                <c:pt idx="152">
                  <c:v>3.5804299080740458</c:v>
                </c:pt>
                <c:pt idx="153">
                  <c:v>3.5831594517928411</c:v>
                </c:pt>
                <c:pt idx="154">
                  <c:v>3.5858267065109066</c:v>
                </c:pt>
                <c:pt idx="155">
                  <c:v>3.5883882907841742</c:v>
                </c:pt>
                <c:pt idx="156">
                  <c:v>3.5920783870791184</c:v>
                </c:pt>
                <c:pt idx="157">
                  <c:v>3.5955102290930636</c:v>
                </c:pt>
                <c:pt idx="158">
                  <c:v>3.59800944177096</c:v>
                </c:pt>
                <c:pt idx="159">
                  <c:v>3.6002853497947513</c:v>
                </c:pt>
                <c:pt idx="160">
                  <c:v>3.6024115844183178</c:v>
                </c:pt>
                <c:pt idx="161">
                  <c:v>3.6044895576854818</c:v>
                </c:pt>
                <c:pt idx="162">
                  <c:v>3.6065509056955909</c:v>
                </c:pt>
                <c:pt idx="163">
                  <c:v>3.6086914499912193</c:v>
                </c:pt>
                <c:pt idx="164">
                  <c:v>3.6106257608439938</c:v>
                </c:pt>
                <c:pt idx="165">
                  <c:v>3.6123914281467076</c:v>
                </c:pt>
                <c:pt idx="166">
                  <c:v>3.6152337639872982</c:v>
                </c:pt>
                <c:pt idx="167">
                  <c:v>3.6181007419496201</c:v>
                </c:pt>
                <c:pt idx="168">
                  <c:v>3.6199775648345809</c:v>
                </c:pt>
                <c:pt idx="169">
                  <c:v>3.6216315634002174</c:v>
                </c:pt>
                <c:pt idx="170">
                  <c:v>3.6234127538616581</c:v>
                </c:pt>
                <c:pt idx="171">
                  <c:v>3.625074931999503</c:v>
                </c:pt>
                <c:pt idx="172">
                  <c:v>3.6268360305830707</c:v>
                </c:pt>
                <c:pt idx="173">
                  <c:v>3.6286297923657442</c:v>
                </c:pt>
                <c:pt idx="174">
                  <c:v>3.630351781687136</c:v>
                </c:pt>
                <c:pt idx="175">
                  <c:v>3.6320796483915947</c:v>
                </c:pt>
                <c:pt idx="176">
                  <c:v>3.6343629598919942</c:v>
                </c:pt>
                <c:pt idx="177">
                  <c:v>3.6364111000275714</c:v>
                </c:pt>
                <c:pt idx="178">
                  <c:v>3.6381630171678001</c:v>
                </c:pt>
                <c:pt idx="179">
                  <c:v>3.6396766252336126</c:v>
                </c:pt>
                <c:pt idx="180">
                  <c:v>3.6411985636606592</c:v>
                </c:pt>
                <c:pt idx="181">
                  <c:v>3.6426009733045226</c:v>
                </c:pt>
                <c:pt idx="182">
                  <c:v>3.6440374751371234</c:v>
                </c:pt>
                <c:pt idx="183">
                  <c:v>3.6455334252690839</c:v>
                </c:pt>
                <c:pt idx="184">
                  <c:v>3.6469656779097677</c:v>
                </c:pt>
                <c:pt idx="185">
                  <c:v>3.6483699958499298</c:v>
                </c:pt>
                <c:pt idx="186">
                  <c:v>3.6500867675263651</c:v>
                </c:pt>
                <c:pt idx="187">
                  <c:v>3.6519737727481889</c:v>
                </c:pt>
                <c:pt idx="188">
                  <c:v>3.6534010779247832</c:v>
                </c:pt>
                <c:pt idx="189">
                  <c:v>3.6546716060953051</c:v>
                </c:pt>
                <c:pt idx="190">
                  <c:v>3.6558705514809273</c:v>
                </c:pt>
                <c:pt idx="191">
                  <c:v>3.6570717817334502</c:v>
                </c:pt>
                <c:pt idx="192">
                  <c:v>3.6581438659752905</c:v>
                </c:pt>
                <c:pt idx="193">
                  <c:v>3.6591104624650246</c:v>
                </c:pt>
                <c:pt idx="194">
                  <c:v>3.6603338526658615</c:v>
                </c:pt>
                <c:pt idx="195">
                  <c:v>3.6615078597486344</c:v>
                </c:pt>
                <c:pt idx="196">
                  <c:v>3.6629770047211192</c:v>
                </c:pt>
                <c:pt idx="197">
                  <c:v>3.6645912250312729</c:v>
                </c:pt>
                <c:pt idx="198">
                  <c:v>3.6657821713706582</c:v>
                </c:pt>
                <c:pt idx="199">
                  <c:v>3.6668431637890384</c:v>
                </c:pt>
                <c:pt idx="200">
                  <c:v>3.6678275876593949</c:v>
                </c:pt>
                <c:pt idx="201">
                  <c:v>3.6688276268991413</c:v>
                </c:pt>
                <c:pt idx="202">
                  <c:v>3.6698398943837827</c:v>
                </c:pt>
                <c:pt idx="203">
                  <c:v>3.6707918703551092</c:v>
                </c:pt>
                <c:pt idx="204">
                  <c:v>3.6717593294608917</c:v>
                </c:pt>
                <c:pt idx="205">
                  <c:v>3.6715181420329213</c:v>
                </c:pt>
                <c:pt idx="206">
                  <c:v>3.6708612777542862</c:v>
                </c:pt>
                <c:pt idx="207">
                  <c:v>3.6727401495283067</c:v>
                </c:pt>
                <c:pt idx="208">
                  <c:v>3.6741047622038208</c:v>
                </c:pt>
                <c:pt idx="209">
                  <c:v>3.6753082340784879</c:v>
                </c:pt>
                <c:pt idx="210">
                  <c:v>3.6762964038323864</c:v>
                </c:pt>
                <c:pt idx="211">
                  <c:v>3.6772610024804537</c:v>
                </c:pt>
                <c:pt idx="212">
                  <c:v>3.6781809146377289</c:v>
                </c:pt>
                <c:pt idx="213">
                  <c:v>3.6790643811646437</c:v>
                </c:pt>
                <c:pt idx="214">
                  <c:v>3.6799045544461872</c:v>
                </c:pt>
                <c:pt idx="215">
                  <c:v>3.6806671994958244</c:v>
                </c:pt>
                <c:pt idx="216">
                  <c:v>3.6814126424679618</c:v>
                </c:pt>
                <c:pt idx="217">
                  <c:v>3.6823969061238637</c:v>
                </c:pt>
                <c:pt idx="218">
                  <c:v>3.6833322399792841</c:v>
                </c:pt>
                <c:pt idx="219">
                  <c:v>3.6840516128158685</c:v>
                </c:pt>
                <c:pt idx="220">
                  <c:v>3.6849311713640263</c:v>
                </c:pt>
                <c:pt idx="221">
                  <c:v>3.6857109300255817</c:v>
                </c:pt>
                <c:pt idx="222">
                  <c:v>3.6864437534277648</c:v>
                </c:pt>
                <c:pt idx="223">
                  <c:v>3.6871720982566916</c:v>
                </c:pt>
                <c:pt idx="224">
                  <c:v>3.6876968907790681</c:v>
                </c:pt>
                <c:pt idx="225">
                  <c:v>3.6884124162953982</c:v>
                </c:pt>
                <c:pt idx="226">
                  <c:v>3.6889108602022005</c:v>
                </c:pt>
                <c:pt idx="227">
                  <c:v>3.6899999485887758</c:v>
                </c:pt>
                <c:pt idx="228">
                  <c:v>3.6907936122322602</c:v>
                </c:pt>
                <c:pt idx="229">
                  <c:v>3.691388198382664</c:v>
                </c:pt>
                <c:pt idx="230">
                  <c:v>3.6917039275727181</c:v>
                </c:pt>
                <c:pt idx="231">
                  <c:v>3.6919107092967152</c:v>
                </c:pt>
                <c:pt idx="232">
                  <c:v>3.6923934299926149</c:v>
                </c:pt>
                <c:pt idx="233">
                  <c:v>3.6930336394106247</c:v>
                </c:pt>
                <c:pt idx="234">
                  <c:v>3.6937579309956936</c:v>
                </c:pt>
                <c:pt idx="235">
                  <c:v>3.6944541875657797</c:v>
                </c:pt>
                <c:pt idx="236">
                  <c:v>3.6947553103527575</c:v>
                </c:pt>
                <c:pt idx="237">
                  <c:v>3.695588486823902</c:v>
                </c:pt>
                <c:pt idx="238">
                  <c:v>3.6962918873562232</c:v>
                </c:pt>
                <c:pt idx="239">
                  <c:v>3.6967854420668771</c:v>
                </c:pt>
                <c:pt idx="240">
                  <c:v>3.6974291364124872</c:v>
                </c:pt>
                <c:pt idx="241">
                  <c:v>3.6980416950022867</c:v>
                </c:pt>
                <c:pt idx="242">
                  <c:v>3.6986604792650395</c:v>
                </c:pt>
                <c:pt idx="243">
                  <c:v>3.698747410627464</c:v>
                </c:pt>
                <c:pt idx="244">
                  <c:v>3.6991759771358503</c:v>
                </c:pt>
                <c:pt idx="245">
                  <c:v>3.6995843770810803</c:v>
                </c:pt>
                <c:pt idx="246">
                  <c:v>3.699844660215454</c:v>
                </c:pt>
                <c:pt idx="247">
                  <c:v>3.7006010426448852</c:v>
                </c:pt>
                <c:pt idx="248">
                  <c:v>3.7012708751392847</c:v>
                </c:pt>
                <c:pt idx="249">
                  <c:v>3.701877082970443</c:v>
                </c:pt>
                <c:pt idx="250">
                  <c:v>3.7024421455982304</c:v>
                </c:pt>
                <c:pt idx="251">
                  <c:v>3.7029658079754371</c:v>
                </c:pt>
                <c:pt idx="252">
                  <c:v>3.7033322132394106</c:v>
                </c:pt>
                <c:pt idx="253">
                  <c:v>3.7038191711671917</c:v>
                </c:pt>
                <c:pt idx="254">
                  <c:v>3.7042968881933951</c:v>
                </c:pt>
                <c:pt idx="255">
                  <c:v>3.7046111260957377</c:v>
                </c:pt>
              </c:numCache>
            </c:numRef>
          </c:xVal>
          <c:yVal>
            <c:numRef>
              <c:f>'VECD 04-B901-2'!$S$57:$S$312</c:f>
              <c:numCache>
                <c:formatCode>0.00</c:formatCode>
                <c:ptCount val="256"/>
                <c:pt idx="0">
                  <c:v>-0.10771565087055922</c:v>
                </c:pt>
                <c:pt idx="1">
                  <c:v>-9.936587329645874E-2</c:v>
                </c:pt>
                <c:pt idx="2">
                  <c:v>-9.2083963133384655E-2</c:v>
                </c:pt>
                <c:pt idx="3">
                  <c:v>-8.5108030716678093E-2</c:v>
                </c:pt>
                <c:pt idx="4">
                  <c:v>-7.9576950904804086E-2</c:v>
                </c:pt>
                <c:pt idx="5">
                  <c:v>-7.4110885594862327E-2</c:v>
                </c:pt>
                <c:pt idx="6">
                  <c:v>-4.3129635422806463E-2</c:v>
                </c:pt>
                <c:pt idx="7">
                  <c:v>-1.9396285875577943E-2</c:v>
                </c:pt>
                <c:pt idx="8">
                  <c:v>-6.7849341319974948E-3</c:v>
                </c:pt>
                <c:pt idx="9">
                  <c:v>2.9439288719051841E-3</c:v>
                </c:pt>
                <c:pt idx="10">
                  <c:v>1.047212298738457E-2</c:v>
                </c:pt>
                <c:pt idx="11">
                  <c:v>1.7348680341041436E-2</c:v>
                </c:pt>
                <c:pt idx="12">
                  <c:v>2.3413406228803047E-2</c:v>
                </c:pt>
                <c:pt idx="13">
                  <c:v>2.852761801814838E-2</c:v>
                </c:pt>
                <c:pt idx="14">
                  <c:v>3.3237977659341278E-2</c:v>
                </c:pt>
                <c:pt idx="15">
                  <c:v>3.7211433470251805E-2</c:v>
                </c:pt>
                <c:pt idx="16">
                  <c:v>6.1366066473795902E-2</c:v>
                </c:pt>
                <c:pt idx="17">
                  <c:v>8.0191970778820218E-2</c:v>
                </c:pt>
                <c:pt idx="18">
                  <c:v>9.0647063720348003E-2</c:v>
                </c:pt>
                <c:pt idx="19">
                  <c:v>9.8299241515369506E-2</c:v>
                </c:pt>
                <c:pt idx="20">
                  <c:v>0.10478183603130849</c:v>
                </c:pt>
                <c:pt idx="21">
                  <c:v>0.11014024911943694</c:v>
                </c:pt>
                <c:pt idx="22">
                  <c:v>0.1151478049402422</c:v>
                </c:pt>
                <c:pt idx="23">
                  <c:v>0.11966176042933094</c:v>
                </c:pt>
                <c:pt idx="24">
                  <c:v>0.12356195207439766</c:v>
                </c:pt>
                <c:pt idx="25">
                  <c:v>0.12699495909183156</c:v>
                </c:pt>
                <c:pt idx="26">
                  <c:v>0.14649990552286624</c:v>
                </c:pt>
                <c:pt idx="27">
                  <c:v>0.16175802428871813</c:v>
                </c:pt>
                <c:pt idx="28">
                  <c:v>0.17010720373742064</c:v>
                </c:pt>
                <c:pt idx="29">
                  <c:v>0.17646912005118631</c:v>
                </c:pt>
                <c:pt idx="30">
                  <c:v>0.18174214634658184</c:v>
                </c:pt>
                <c:pt idx="31">
                  <c:v>0.18631776826620464</c:v>
                </c:pt>
                <c:pt idx="32">
                  <c:v>0.19046115761210511</c:v>
                </c:pt>
                <c:pt idx="33">
                  <c:v>0.19407933223992921</c:v>
                </c:pt>
                <c:pt idx="34">
                  <c:v>0.19718460151856737</c:v>
                </c:pt>
                <c:pt idx="35">
                  <c:v>0.20012936389560124</c:v>
                </c:pt>
                <c:pt idx="36">
                  <c:v>0.21590381372983872</c:v>
                </c:pt>
                <c:pt idx="37">
                  <c:v>0.22864843361799947</c:v>
                </c:pt>
                <c:pt idx="38">
                  <c:v>0.23568378175041771</c:v>
                </c:pt>
                <c:pt idx="39">
                  <c:v>0.24093984258333159</c:v>
                </c:pt>
                <c:pt idx="40">
                  <c:v>0.24543461018086499</c:v>
                </c:pt>
                <c:pt idx="41">
                  <c:v>0.24932031181807771</c:v>
                </c:pt>
                <c:pt idx="42">
                  <c:v>0.25274395938094196</c:v>
                </c:pt>
                <c:pt idx="43">
                  <c:v>0.25592947787250842</c:v>
                </c:pt>
                <c:pt idx="44">
                  <c:v>0.25874961800081159</c:v>
                </c:pt>
                <c:pt idx="45">
                  <c:v>0.26126230589976901</c:v>
                </c:pt>
                <c:pt idx="46">
                  <c:v>0.27432179595882705</c:v>
                </c:pt>
                <c:pt idx="47">
                  <c:v>0.28497642693414327</c:v>
                </c:pt>
                <c:pt idx="48">
                  <c:v>0.29105828659416966</c:v>
                </c:pt>
                <c:pt idx="49">
                  <c:v>0.29563667093722451</c:v>
                </c:pt>
                <c:pt idx="50">
                  <c:v>0.2995305609598759</c:v>
                </c:pt>
                <c:pt idx="51">
                  <c:v>0.30274706683836106</c:v>
                </c:pt>
                <c:pt idx="52">
                  <c:v>0.30588300597143492</c:v>
                </c:pt>
                <c:pt idx="53">
                  <c:v>0.30874217554653477</c:v>
                </c:pt>
                <c:pt idx="54">
                  <c:v>0.31127042229769075</c:v>
                </c:pt>
                <c:pt idx="55">
                  <c:v>0.31340836514727793</c:v>
                </c:pt>
                <c:pt idx="56">
                  <c:v>0.32439007350933774</c:v>
                </c:pt>
                <c:pt idx="57">
                  <c:v>0.33364506371775887</c:v>
                </c:pt>
                <c:pt idx="58">
                  <c:v>0.33886179000162142</c:v>
                </c:pt>
                <c:pt idx="59">
                  <c:v>0.34284245381984518</c:v>
                </c:pt>
                <c:pt idx="60">
                  <c:v>0.34619960806231026</c:v>
                </c:pt>
                <c:pt idx="61">
                  <c:v>0.34935869902861666</c:v>
                </c:pt>
                <c:pt idx="62">
                  <c:v>0.35197720909770863</c:v>
                </c:pt>
                <c:pt idx="63">
                  <c:v>0.35463487636050323</c:v>
                </c:pt>
                <c:pt idx="64">
                  <c:v>0.35693471513604508</c:v>
                </c:pt>
                <c:pt idx="65">
                  <c:v>0.35888212724285384</c:v>
                </c:pt>
                <c:pt idx="66">
                  <c:v>0.36828592780229985</c:v>
                </c:pt>
                <c:pt idx="67">
                  <c:v>0.37634285674921314</c:v>
                </c:pt>
                <c:pt idx="68">
                  <c:v>0.38096633366828697</c:v>
                </c:pt>
                <c:pt idx="69">
                  <c:v>0.38450940703429187</c:v>
                </c:pt>
                <c:pt idx="70">
                  <c:v>0.38754547528936623</c:v>
                </c:pt>
                <c:pt idx="71">
                  <c:v>0.39044839037479051</c:v>
                </c:pt>
                <c:pt idx="72">
                  <c:v>0.3929026698319168</c:v>
                </c:pt>
                <c:pt idx="73">
                  <c:v>0.39534406436287833</c:v>
                </c:pt>
                <c:pt idx="74">
                  <c:v>0.39757235587663292</c:v>
                </c:pt>
                <c:pt idx="75">
                  <c:v>0.39956435866460677</c:v>
                </c:pt>
                <c:pt idx="76">
                  <c:v>0.40796960033044466</c:v>
                </c:pt>
                <c:pt idx="77">
                  <c:v>0.41532200923724172</c:v>
                </c:pt>
                <c:pt idx="78">
                  <c:v>0.41959785501185526</c:v>
                </c:pt>
                <c:pt idx="79">
                  <c:v>0.42302251786533784</c:v>
                </c:pt>
                <c:pt idx="80">
                  <c:v>0.4261655194980063</c:v>
                </c:pt>
                <c:pt idx="81">
                  <c:v>0.42899456011758152</c:v>
                </c:pt>
                <c:pt idx="82">
                  <c:v>0.4318068370765234</c:v>
                </c:pt>
                <c:pt idx="83">
                  <c:v>0.43445775097935657</c:v>
                </c:pt>
                <c:pt idx="84">
                  <c:v>0.43712960631298897</c:v>
                </c:pt>
                <c:pt idx="85">
                  <c:v>0.43978605894071532</c:v>
                </c:pt>
                <c:pt idx="86">
                  <c:v>0.44821192918251435</c:v>
                </c:pt>
                <c:pt idx="87">
                  <c:v>0.4555950452894586</c:v>
                </c:pt>
                <c:pt idx="88">
                  <c:v>0.46039047831444213</c:v>
                </c:pt>
                <c:pt idx="89">
                  <c:v>0.46465683131876312</c:v>
                </c:pt>
                <c:pt idx="90">
                  <c:v>0.46848076120504761</c:v>
                </c:pt>
                <c:pt idx="91">
                  <c:v>0.47253974347348776</c:v>
                </c:pt>
                <c:pt idx="92">
                  <c:v>0.47659194298436997</c:v>
                </c:pt>
                <c:pt idx="93">
                  <c:v>0.48073878222152028</c:v>
                </c:pt>
                <c:pt idx="94">
                  <c:v>0.48500478174254535</c:v>
                </c:pt>
                <c:pt idx="95">
                  <c:v>0.48948636944959451</c:v>
                </c:pt>
                <c:pt idx="96">
                  <c:v>0.50009174106508592</c:v>
                </c:pt>
                <c:pt idx="97">
                  <c:v>0.50899825299860235</c:v>
                </c:pt>
                <c:pt idx="98">
                  <c:v>0.5152680001784572</c:v>
                </c:pt>
                <c:pt idx="99">
                  <c:v>0.52075690953537812</c:v>
                </c:pt>
                <c:pt idx="100">
                  <c:v>0.52629711758633824</c:v>
                </c:pt>
                <c:pt idx="101">
                  <c:v>0.53179011386290853</c:v>
                </c:pt>
                <c:pt idx="102">
                  <c:v>0.53721535098860551</c:v>
                </c:pt>
                <c:pt idx="103">
                  <c:v>0.5427076925755786</c:v>
                </c:pt>
                <c:pt idx="104">
                  <c:v>0.54801913472719999</c:v>
                </c:pt>
                <c:pt idx="105">
                  <c:v>0.55317362695594896</c:v>
                </c:pt>
                <c:pt idx="106">
                  <c:v>0.56327958561909541</c:v>
                </c:pt>
                <c:pt idx="107">
                  <c:v>0.57124853703929002</c:v>
                </c:pt>
                <c:pt idx="108">
                  <c:v>0.57653130404962716</c:v>
                </c:pt>
                <c:pt idx="109">
                  <c:v>0.58123067826277286</c:v>
                </c:pt>
                <c:pt idx="110">
                  <c:v>0.58568853707002322</c:v>
                </c:pt>
                <c:pt idx="111">
                  <c:v>0.58999899202492878</c:v>
                </c:pt>
                <c:pt idx="112">
                  <c:v>0.59436819677763131</c:v>
                </c:pt>
                <c:pt idx="113">
                  <c:v>0.5986067049397229</c:v>
                </c:pt>
                <c:pt idx="114">
                  <c:v>0.60269195666184383</c:v>
                </c:pt>
                <c:pt idx="115">
                  <c:v>0.60675121303690682</c:v>
                </c:pt>
                <c:pt idx="116">
                  <c:v>0.61442790921091961</c:v>
                </c:pt>
                <c:pt idx="117">
                  <c:v>0.62040761861552873</c:v>
                </c:pt>
                <c:pt idx="118">
                  <c:v>0.62447693321926401</c:v>
                </c:pt>
                <c:pt idx="119">
                  <c:v>0.62805079735952685</c:v>
                </c:pt>
                <c:pt idx="120">
                  <c:v>0.63149310532716152</c:v>
                </c:pt>
                <c:pt idx="121">
                  <c:v>0.63511148825784414</c:v>
                </c:pt>
                <c:pt idx="122">
                  <c:v>0.63860803415301004</c:v>
                </c:pt>
                <c:pt idx="123">
                  <c:v>0.6420761296835632</c:v>
                </c:pt>
                <c:pt idx="124">
                  <c:v>0.64551622949599752</c:v>
                </c:pt>
                <c:pt idx="125">
                  <c:v>0.64893659052386421</c:v>
                </c:pt>
                <c:pt idx="126">
                  <c:v>0.65483805661388206</c:v>
                </c:pt>
                <c:pt idx="127">
                  <c:v>0.65938641457681102</c:v>
                </c:pt>
                <c:pt idx="128">
                  <c:v>0.6622767458836778</c:v>
                </c:pt>
                <c:pt idx="129">
                  <c:v>0.66482065613097741</c:v>
                </c:pt>
                <c:pt idx="130">
                  <c:v>0.6672870329959032</c:v>
                </c:pt>
                <c:pt idx="131">
                  <c:v>0.66973285598453702</c:v>
                </c:pt>
                <c:pt idx="132">
                  <c:v>0.67213923737852843</c:v>
                </c:pt>
                <c:pt idx="133">
                  <c:v>0.67449540347566705</c:v>
                </c:pt>
                <c:pt idx="134">
                  <c:v>0.67676812949174814</c:v>
                </c:pt>
                <c:pt idx="135">
                  <c:v>0.67893647304616445</c:v>
                </c:pt>
                <c:pt idx="136">
                  <c:v>0.68259345841539432</c:v>
                </c:pt>
                <c:pt idx="137">
                  <c:v>0.68546847457065896</c:v>
                </c:pt>
                <c:pt idx="138">
                  <c:v>0.68731407171824033</c:v>
                </c:pt>
                <c:pt idx="139">
                  <c:v>0.68893200833362067</c:v>
                </c:pt>
                <c:pt idx="140">
                  <c:v>0.69050725070014707</c:v>
                </c:pt>
                <c:pt idx="141">
                  <c:v>0.69196758490274846</c:v>
                </c:pt>
                <c:pt idx="142">
                  <c:v>0.69351520148120571</c:v>
                </c:pt>
                <c:pt idx="143">
                  <c:v>0.69505253180070337</c:v>
                </c:pt>
                <c:pt idx="144">
                  <c:v>0.69651627978069219</c:v>
                </c:pt>
                <c:pt idx="145">
                  <c:v>0.69794627919200969</c:v>
                </c:pt>
                <c:pt idx="146">
                  <c:v>0.70026735973799525</c:v>
                </c:pt>
                <c:pt idx="147">
                  <c:v>0.70217372279965728</c:v>
                </c:pt>
                <c:pt idx="148">
                  <c:v>0.70337388282344793</c:v>
                </c:pt>
                <c:pt idx="149">
                  <c:v>0.70444795564489793</c:v>
                </c:pt>
                <c:pt idx="150">
                  <c:v>0.7054771200148634</c:v>
                </c:pt>
                <c:pt idx="151">
                  <c:v>0.70646193076953512</c:v>
                </c:pt>
                <c:pt idx="152">
                  <c:v>0.70746274193066006</c:v>
                </c:pt>
                <c:pt idx="153">
                  <c:v>0.70843778863630658</c:v>
                </c:pt>
                <c:pt idx="154">
                  <c:v>0.70938724424818822</c:v>
                </c:pt>
                <c:pt idx="155">
                  <c:v>0.71029048825613261</c:v>
                </c:pt>
                <c:pt idx="156">
                  <c:v>0.7117408703982625</c:v>
                </c:pt>
                <c:pt idx="157">
                  <c:v>0.71304340799670884</c:v>
                </c:pt>
                <c:pt idx="158">
                  <c:v>0.7138732287254248</c:v>
                </c:pt>
                <c:pt idx="159">
                  <c:v>0.71460185515521812</c:v>
                </c:pt>
                <c:pt idx="160">
                  <c:v>0.71526605067297733</c:v>
                </c:pt>
                <c:pt idx="161">
                  <c:v>0.71591210515107728</c:v>
                </c:pt>
                <c:pt idx="162">
                  <c:v>0.71655355954144551</c:v>
                </c:pt>
                <c:pt idx="163">
                  <c:v>0.71723400375805912</c:v>
                </c:pt>
                <c:pt idx="164">
                  <c:v>0.71782602467565781</c:v>
                </c:pt>
                <c:pt idx="165">
                  <c:v>0.71834893861163551</c:v>
                </c:pt>
                <c:pt idx="166">
                  <c:v>0.71933155113773251</c:v>
                </c:pt>
                <c:pt idx="167">
                  <c:v>0.72031564908897461</c:v>
                </c:pt>
                <c:pt idx="168">
                  <c:v>0.72085244052076469</c:v>
                </c:pt>
                <c:pt idx="169">
                  <c:v>0.72130134280645053</c:v>
                </c:pt>
                <c:pt idx="170">
                  <c:v>0.72180283245843913</c:v>
                </c:pt>
                <c:pt idx="171">
                  <c:v>0.72225873386567185</c:v>
                </c:pt>
                <c:pt idx="172">
                  <c:v>0.72275619091476651</c:v>
                </c:pt>
                <c:pt idx="173">
                  <c:v>0.72326946844892614</c:v>
                </c:pt>
                <c:pt idx="174">
                  <c:v>0.7237556125432526</c:v>
                </c:pt>
                <c:pt idx="175">
                  <c:v>0.72424641605231588</c:v>
                </c:pt>
                <c:pt idx="176">
                  <c:v>0.72494301300879227</c:v>
                </c:pt>
                <c:pt idx="177">
                  <c:v>0.72553036319493869</c:v>
                </c:pt>
                <c:pt idx="178">
                  <c:v>0.72599978096632367</c:v>
                </c:pt>
                <c:pt idx="179">
                  <c:v>0.7263811561774306</c:v>
                </c:pt>
                <c:pt idx="180">
                  <c:v>0.72676683855430502</c:v>
                </c:pt>
                <c:pt idx="181">
                  <c:v>0.72711090700341263</c:v>
                </c:pt>
                <c:pt idx="182">
                  <c:v>0.72746852511098459</c:v>
                </c:pt>
                <c:pt idx="183">
                  <c:v>0.7278492565044119</c:v>
                </c:pt>
                <c:pt idx="184">
                  <c:v>0.728208224630433</c:v>
                </c:pt>
                <c:pt idx="185">
                  <c:v>0.72855848354244579</c:v>
                </c:pt>
                <c:pt idx="186">
                  <c:v>0.7290021571270846</c:v>
                </c:pt>
                <c:pt idx="187">
                  <c:v>0.72950351733232055</c:v>
                </c:pt>
                <c:pt idx="188">
                  <c:v>0.7298388297065036</c:v>
                </c:pt>
                <c:pt idx="189">
                  <c:v>0.73012308113531477</c:v>
                </c:pt>
                <c:pt idx="190">
                  <c:v>0.7303851752820365</c:v>
                </c:pt>
                <c:pt idx="191">
                  <c:v>0.73064888343585421</c:v>
                </c:pt>
                <c:pt idx="192">
                  <c:v>0.73087334297415663</c:v>
                </c:pt>
                <c:pt idx="193">
                  <c:v>0.7310671618828859</c:v>
                </c:pt>
                <c:pt idx="194">
                  <c:v>0.73134044136880194</c:v>
                </c:pt>
                <c:pt idx="195">
                  <c:v>0.7315987949393391</c:v>
                </c:pt>
                <c:pt idx="196">
                  <c:v>0.7319376077883879</c:v>
                </c:pt>
                <c:pt idx="197">
                  <c:v>0.73232032517044232</c:v>
                </c:pt>
                <c:pt idx="198">
                  <c:v>0.73256692632717302</c:v>
                </c:pt>
                <c:pt idx="199">
                  <c:v>0.73277611195164316</c:v>
                </c:pt>
                <c:pt idx="200">
                  <c:v>0.73296439091019039</c:v>
                </c:pt>
                <c:pt idx="201">
                  <c:v>0.73315739860042561</c:v>
                </c:pt>
                <c:pt idx="202">
                  <c:v>0.73335439631097177</c:v>
                </c:pt>
                <c:pt idx="203">
                  <c:v>0.73353517690723058</c:v>
                </c:pt>
                <c:pt idx="204">
                  <c:v>0.7337207353811771</c:v>
                </c:pt>
                <c:pt idx="205">
                  <c:v>0.73369578195941065</c:v>
                </c:pt>
                <c:pt idx="206">
                  <c:v>0.73359531439097336</c:v>
                </c:pt>
                <c:pt idx="207">
                  <c:v>0.73404601940532932</c:v>
                </c:pt>
                <c:pt idx="208">
                  <c:v>0.734330349698195</c:v>
                </c:pt>
                <c:pt idx="209">
                  <c:v>0.73456815375294837</c:v>
                </c:pt>
                <c:pt idx="210">
                  <c:v>0.73474744261900526</c:v>
                </c:pt>
                <c:pt idx="211">
                  <c:v>0.73492107715687205</c:v>
                </c:pt>
                <c:pt idx="212">
                  <c:v>0.73508365457966274</c:v>
                </c:pt>
                <c:pt idx="213">
                  <c:v>0.73523741147235366</c:v>
                </c:pt>
                <c:pt idx="214">
                  <c:v>0.73538076145655651</c:v>
                </c:pt>
                <c:pt idx="215">
                  <c:v>0.73550568965410734</c:v>
                </c:pt>
                <c:pt idx="216">
                  <c:v>0.73562065131701315</c:v>
                </c:pt>
                <c:pt idx="217">
                  <c:v>0.73578981270900556</c:v>
                </c:pt>
                <c:pt idx="218">
                  <c:v>0.7359468171739818</c:v>
                </c:pt>
                <c:pt idx="219">
                  <c:v>0.73605443741985321</c:v>
                </c:pt>
                <c:pt idx="220">
                  <c:v>0.73619857393001265</c:v>
                </c:pt>
                <c:pt idx="221">
                  <c:v>0.73631998408462052</c:v>
                </c:pt>
                <c:pt idx="222">
                  <c:v>0.73643122652610271</c:v>
                </c:pt>
                <c:pt idx="223">
                  <c:v>0.73654172801739359</c:v>
                </c:pt>
                <c:pt idx="224">
                  <c:v>0.73661066863510738</c:v>
                </c:pt>
                <c:pt idx="225">
                  <c:v>0.73671877395606955</c:v>
                </c:pt>
                <c:pt idx="226">
                  <c:v>0.73677979877734567</c:v>
                </c:pt>
                <c:pt idx="227">
                  <c:v>0.73696595550580646</c:v>
                </c:pt>
                <c:pt idx="228">
                  <c:v>0.73708369934428564</c:v>
                </c:pt>
                <c:pt idx="229">
                  <c:v>0.73716137528829462</c:v>
                </c:pt>
                <c:pt idx="230">
                  <c:v>0.73719253781384475</c:v>
                </c:pt>
                <c:pt idx="231">
                  <c:v>0.73720944468503813</c:v>
                </c:pt>
                <c:pt idx="232">
                  <c:v>0.73726706629456995</c:v>
                </c:pt>
                <c:pt idx="233">
                  <c:v>0.73735386858997121</c:v>
                </c:pt>
                <c:pt idx="234">
                  <c:v>0.7374578286435749</c:v>
                </c:pt>
                <c:pt idx="235">
                  <c:v>0.73755623355839994</c:v>
                </c:pt>
                <c:pt idx="236">
                  <c:v>0.73758416970951368</c:v>
                </c:pt>
                <c:pt idx="237">
                  <c:v>0.73770403682830898</c:v>
                </c:pt>
                <c:pt idx="238">
                  <c:v>0.73779777983634287</c:v>
                </c:pt>
                <c:pt idx="239">
                  <c:v>0.73785402376776477</c:v>
                </c:pt>
                <c:pt idx="240">
                  <c:v>0.73793666791645551</c:v>
                </c:pt>
                <c:pt idx="241">
                  <c:v>0.73801374478064508</c:v>
                </c:pt>
                <c:pt idx="242">
                  <c:v>0.73809210260157798</c:v>
                </c:pt>
                <c:pt idx="243">
                  <c:v>0.73809670309086239</c:v>
                </c:pt>
                <c:pt idx="244">
                  <c:v>0.73814287464713046</c:v>
                </c:pt>
                <c:pt idx="245">
                  <c:v>0.73818599527218232</c:v>
                </c:pt>
                <c:pt idx="246">
                  <c:v>0.73820745843434843</c:v>
                </c:pt>
                <c:pt idx="247">
                  <c:v>0.7383062868614203</c:v>
                </c:pt>
                <c:pt idx="248">
                  <c:v>0.7383891566390669</c:v>
                </c:pt>
                <c:pt idx="249">
                  <c:v>0.73846098795106418</c:v>
                </c:pt>
                <c:pt idx="250">
                  <c:v>0.73852595460512538</c:v>
                </c:pt>
                <c:pt idx="251">
                  <c:v>0.73858425372359093</c:v>
                </c:pt>
                <c:pt idx="252">
                  <c:v>0.73861909860022001</c:v>
                </c:pt>
                <c:pt idx="253">
                  <c:v>0.73867172749262333</c:v>
                </c:pt>
                <c:pt idx="254">
                  <c:v>0.7387229953371337</c:v>
                </c:pt>
                <c:pt idx="255">
                  <c:v>0.73875101719673708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356-499D-BA6F-59382E13E1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174336"/>
        <c:axId val="84176256"/>
      </c:scatterChart>
      <c:valAx>
        <c:axId val="84174336"/>
        <c:scaling>
          <c:orientation val="minMax"/>
          <c:min val="2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log(Damage)</a:t>
                </a:r>
              </a:p>
            </c:rich>
          </c:tx>
          <c:layout>
            <c:manualLayout>
              <c:xMode val="edge"/>
              <c:yMode val="edge"/>
              <c:x val="0.45695651625277622"/>
              <c:y val="0.9007844443048596"/>
            </c:manualLayout>
          </c:layout>
          <c:overlay val="0"/>
        </c:title>
        <c:numFmt formatCode="General" sourceLinked="0"/>
        <c:majorTickMark val="none"/>
        <c:minorTickMark val="none"/>
        <c:tickLblPos val="nextTo"/>
        <c:crossAx val="84176256"/>
        <c:crosses val="autoZero"/>
        <c:crossBetween val="midCat"/>
      </c:valAx>
      <c:valAx>
        <c:axId val="84176256"/>
        <c:scaling>
          <c:orientation val="minMax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log(C</a:t>
                </a:r>
                <a:r>
                  <a:rPr lang="en-US" baseline="-25000" dirty="0"/>
                  <a:t>0</a:t>
                </a:r>
                <a:r>
                  <a:rPr lang="en-US" dirty="0"/>
                  <a:t>-|G*|</a:t>
                </a:r>
                <a:r>
                  <a:rPr lang="en-US" dirty="0">
                    <a:latin typeface="Times New Roman"/>
                    <a:cs typeface="Times New Roman"/>
                  </a:rPr>
                  <a:t>·</a:t>
                </a:r>
                <a:r>
                  <a:rPr lang="en-US" dirty="0"/>
                  <a:t>sin</a:t>
                </a:r>
                <a:r>
                  <a:rPr lang="el-GR" dirty="0">
                    <a:latin typeface="Times New Roman"/>
                    <a:cs typeface="Times New Roman"/>
                  </a:rPr>
                  <a:t>δ</a:t>
                </a:r>
                <a:endParaRPr lang="en-US" dirty="0"/>
              </a:p>
            </c:rich>
          </c:tx>
          <c:overlay val="0"/>
        </c:title>
        <c:numFmt formatCode="0.00" sourceLinked="1"/>
        <c:majorTickMark val="none"/>
        <c:minorTickMark val="none"/>
        <c:tickLblPos val="nextTo"/>
        <c:crossAx val="84174336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sz="2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2000" b="0" i="0" u="none" strike="noStrike" kern="1200" baseline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VECD Damage Curve from Amplitude Sweep</a:t>
            </a:r>
          </a:p>
        </c:rich>
      </c:tx>
      <c:layout>
        <c:manualLayout>
          <c:xMode val="edge"/>
          <c:yMode val="edge"/>
          <c:x val="0.20134140985895063"/>
          <c:y val="6.3810412144746061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071874359776423"/>
          <c:y val="0.133457483197022"/>
          <c:w val="0.78070982235002739"/>
          <c:h val="0.65487276638538106"/>
        </c:manualLayout>
      </c:layout>
      <c:scatterChart>
        <c:scatterStyle val="smoothMarker"/>
        <c:varyColors val="0"/>
        <c:ser>
          <c:idx val="0"/>
          <c:order val="0"/>
          <c:tx>
            <c:v>Amplitude Sweep</c:v>
          </c:tx>
          <c:spPr>
            <a:ln w="34925">
              <a:solidFill>
                <a:schemeClr val="tx2"/>
              </a:solidFill>
              <a:prstDash val="sysDot"/>
            </a:ln>
          </c:spPr>
          <c:marker>
            <c:symbol val="none"/>
          </c:marker>
          <c:xVal>
            <c:numRef>
              <c:f>'VECD rep. 1'!$T$12:$T$312</c:f>
              <c:numCache>
                <c:formatCode>#,##0.0</c:formatCode>
                <c:ptCount val="301"/>
                <c:pt idx="0">
                  <c:v>0.42544762676090481</c:v>
                </c:pt>
                <c:pt idx="1">
                  <c:v>0.52216186897706707</c:v>
                </c:pt>
                <c:pt idx="2">
                  <c:v>0.64899455242704573</c:v>
                </c:pt>
                <c:pt idx="3">
                  <c:v>0.77864834620348011</c:v>
                </c:pt>
                <c:pt idx="4">
                  <c:v>0.97601646183435653</c:v>
                </c:pt>
                <c:pt idx="5">
                  <c:v>1.1547546333402559</c:v>
                </c:pt>
                <c:pt idx="6">
                  <c:v>1.3574870941274857</c:v>
                </c:pt>
                <c:pt idx="7">
                  <c:v>1.6100819816581167</c:v>
                </c:pt>
                <c:pt idx="8">
                  <c:v>1.8768496321218624</c:v>
                </c:pt>
                <c:pt idx="9">
                  <c:v>2.1937067266221817</c:v>
                </c:pt>
                <c:pt idx="10">
                  <c:v>2.5352766588316169</c:v>
                </c:pt>
                <c:pt idx="11">
                  <c:v>2.9077881307616602</c:v>
                </c:pt>
                <c:pt idx="12">
                  <c:v>3.2945058417111963</c:v>
                </c:pt>
                <c:pt idx="13">
                  <c:v>3.7268370515904321</c:v>
                </c:pt>
                <c:pt idx="14">
                  <c:v>4.1529406323135101</c:v>
                </c:pt>
                <c:pt idx="15">
                  <c:v>4.6299038962636319</c:v>
                </c:pt>
                <c:pt idx="16">
                  <c:v>5.1235883144346266</c:v>
                </c:pt>
                <c:pt idx="17">
                  <c:v>5.6690676117424319</c:v>
                </c:pt>
                <c:pt idx="18">
                  <c:v>6.2208520561978888</c:v>
                </c:pt>
                <c:pt idx="19">
                  <c:v>6.8357368182603979</c:v>
                </c:pt>
                <c:pt idx="20">
                  <c:v>7.4637411275466903</c:v>
                </c:pt>
                <c:pt idx="21">
                  <c:v>8.1064815751122232</c:v>
                </c:pt>
                <c:pt idx="22">
                  <c:v>8.7911325077112057</c:v>
                </c:pt>
                <c:pt idx="23">
                  <c:v>9.4644667303742924</c:v>
                </c:pt>
                <c:pt idx="24">
                  <c:v>10.174281813190222</c:v>
                </c:pt>
                <c:pt idx="25">
                  <c:v>10.940900239806183</c:v>
                </c:pt>
                <c:pt idx="26">
                  <c:v>11.70286895167664</c:v>
                </c:pt>
                <c:pt idx="27">
                  <c:v>12.531827098995475</c:v>
                </c:pt>
                <c:pt idx="28">
                  <c:v>13.335253879689546</c:v>
                </c:pt>
                <c:pt idx="29">
                  <c:v>14.26326856640928</c:v>
                </c:pt>
                <c:pt idx="30">
                  <c:v>15.186896244486956</c:v>
                </c:pt>
                <c:pt idx="31">
                  <c:v>16.150327146960507</c:v>
                </c:pt>
                <c:pt idx="32">
                  <c:v>17.111402943209985</c:v>
                </c:pt>
                <c:pt idx="33">
                  <c:v>18.184765682891101</c:v>
                </c:pt>
                <c:pt idx="34">
                  <c:v>19.21726533759529</c:v>
                </c:pt>
                <c:pt idx="35">
                  <c:v>20.327444280839149</c:v>
                </c:pt>
                <c:pt idx="36">
                  <c:v>21.406522887766577</c:v>
                </c:pt>
                <c:pt idx="37">
                  <c:v>22.518911083229796</c:v>
                </c:pt>
                <c:pt idx="38">
                  <c:v>23.676766901826962</c:v>
                </c:pt>
                <c:pt idx="39">
                  <c:v>24.874132162056004</c:v>
                </c:pt>
                <c:pt idx="40">
                  <c:v>26.067284237397971</c:v>
                </c:pt>
                <c:pt idx="41">
                  <c:v>27.317291895269047</c:v>
                </c:pt>
                <c:pt idx="42">
                  <c:v>28.555690890563419</c:v>
                </c:pt>
                <c:pt idx="43">
                  <c:v>29.891750367502418</c:v>
                </c:pt>
                <c:pt idx="44">
                  <c:v>31.179854918033946</c:v>
                </c:pt>
                <c:pt idx="45">
                  <c:v>32.548257530231638</c:v>
                </c:pt>
                <c:pt idx="46">
                  <c:v>33.921321265890292</c:v>
                </c:pt>
                <c:pt idx="47">
                  <c:v>35.318007588875112</c:v>
                </c:pt>
                <c:pt idx="48">
                  <c:v>36.686967451280921</c:v>
                </c:pt>
                <c:pt idx="49">
                  <c:v>38.146216410261758</c:v>
                </c:pt>
                <c:pt idx="50">
                  <c:v>39.642612191798762</c:v>
                </c:pt>
                <c:pt idx="51">
                  <c:v>41.112641062872115</c:v>
                </c:pt>
                <c:pt idx="52">
                  <c:v>42.581111752592655</c:v>
                </c:pt>
                <c:pt idx="53">
                  <c:v>44.167223150324908</c:v>
                </c:pt>
                <c:pt idx="54">
                  <c:v>45.622947155255922</c:v>
                </c:pt>
                <c:pt idx="55">
                  <c:v>47.215309107910798</c:v>
                </c:pt>
                <c:pt idx="56">
                  <c:v>48.910151402422692</c:v>
                </c:pt>
                <c:pt idx="57">
                  <c:v>50.342951085998827</c:v>
                </c:pt>
                <c:pt idx="58">
                  <c:v>51.944715160407661</c:v>
                </c:pt>
                <c:pt idx="59">
                  <c:v>53.449985406862311</c:v>
                </c:pt>
                <c:pt idx="60">
                  <c:v>55.099014300683912</c:v>
                </c:pt>
                <c:pt idx="61">
                  <c:v>56.661285541068132</c:v>
                </c:pt>
                <c:pt idx="62">
                  <c:v>58.33694750467393</c:v>
                </c:pt>
                <c:pt idx="63">
                  <c:v>59.982676436708815</c:v>
                </c:pt>
                <c:pt idx="64">
                  <c:v>61.814610894216877</c:v>
                </c:pt>
                <c:pt idx="65">
                  <c:v>63.554915318208998</c:v>
                </c:pt>
                <c:pt idx="66">
                  <c:v>65.489950238625468</c:v>
                </c:pt>
                <c:pt idx="67">
                  <c:v>67.217064485051779</c:v>
                </c:pt>
                <c:pt idx="68">
                  <c:v>69.149369028630261</c:v>
                </c:pt>
                <c:pt idx="69">
                  <c:v>70.985855636460002</c:v>
                </c:pt>
                <c:pt idx="70">
                  <c:v>72.886347566961575</c:v>
                </c:pt>
                <c:pt idx="71">
                  <c:v>74.888998678442093</c:v>
                </c:pt>
                <c:pt idx="72">
                  <c:v>76.771442014629372</c:v>
                </c:pt>
                <c:pt idx="73">
                  <c:v>78.819029885660612</c:v>
                </c:pt>
                <c:pt idx="74">
                  <c:v>80.730108282056989</c:v>
                </c:pt>
                <c:pt idx="75">
                  <c:v>82.782562949677029</c:v>
                </c:pt>
                <c:pt idx="76">
                  <c:v>84.778346449618894</c:v>
                </c:pt>
                <c:pt idx="77">
                  <c:v>86.903362864828736</c:v>
                </c:pt>
                <c:pt idx="78">
                  <c:v>89.024040795613217</c:v>
                </c:pt>
                <c:pt idx="79">
                  <c:v>91.203939433777251</c:v>
                </c:pt>
                <c:pt idx="80">
                  <c:v>93.345589684934339</c:v>
                </c:pt>
                <c:pt idx="81">
                  <c:v>95.593836707589645</c:v>
                </c:pt>
                <c:pt idx="82">
                  <c:v>97.759005832021998</c:v>
                </c:pt>
                <c:pt idx="83">
                  <c:v>100.11336419682348</c:v>
                </c:pt>
                <c:pt idx="84">
                  <c:v>102.36767317444847</c:v>
                </c:pt>
                <c:pt idx="85">
                  <c:v>104.77664944718612</c:v>
                </c:pt>
                <c:pt idx="86">
                  <c:v>107.19457995136946</c:v>
                </c:pt>
                <c:pt idx="87">
                  <c:v>109.6691585861554</c:v>
                </c:pt>
                <c:pt idx="88">
                  <c:v>112.05616143141047</c:v>
                </c:pt>
                <c:pt idx="89">
                  <c:v>114.68432695484513</c:v>
                </c:pt>
                <c:pt idx="90">
                  <c:v>117.19660758197583</c:v>
                </c:pt>
                <c:pt idx="91">
                  <c:v>119.85303596000649</c:v>
                </c:pt>
                <c:pt idx="92">
                  <c:v>122.47053783522189</c:v>
                </c:pt>
                <c:pt idx="93">
                  <c:v>125.26732113828214</c:v>
                </c:pt>
                <c:pt idx="94">
                  <c:v>128.1119562585524</c:v>
                </c:pt>
                <c:pt idx="95">
                  <c:v>130.8831807479169</c:v>
                </c:pt>
                <c:pt idx="96">
                  <c:v>133.76668386715511</c:v>
                </c:pt>
                <c:pt idx="97">
                  <c:v>136.71714000116248</c:v>
                </c:pt>
                <c:pt idx="98">
                  <c:v>139.75625256100503</c:v>
                </c:pt>
                <c:pt idx="99">
                  <c:v>142.87464264712955</c:v>
                </c:pt>
                <c:pt idx="100">
                  <c:v>146.01570507577111</c:v>
                </c:pt>
                <c:pt idx="101">
                  <c:v>149.14659240656238</c:v>
                </c:pt>
                <c:pt idx="102">
                  <c:v>152.39106532754823</c:v>
                </c:pt>
                <c:pt idx="103">
                  <c:v>155.72728664304006</c:v>
                </c:pt>
                <c:pt idx="104">
                  <c:v>159.0840086384612</c:v>
                </c:pt>
                <c:pt idx="105">
                  <c:v>162.38046773115775</c:v>
                </c:pt>
                <c:pt idx="106">
                  <c:v>165.92887850545284</c:v>
                </c:pt>
                <c:pt idx="107">
                  <c:v>169.49467618810158</c:v>
                </c:pt>
                <c:pt idx="108">
                  <c:v>173.06574736218769</c:v>
                </c:pt>
                <c:pt idx="109">
                  <c:v>176.76240954953099</c:v>
                </c:pt>
                <c:pt idx="110">
                  <c:v>180.47510149632834</c:v>
                </c:pt>
                <c:pt idx="111">
                  <c:v>184.33252971593126</c:v>
                </c:pt>
                <c:pt idx="112">
                  <c:v>188.20004691754377</c:v>
                </c:pt>
                <c:pt idx="113">
                  <c:v>192.28232412253595</c:v>
                </c:pt>
                <c:pt idx="114">
                  <c:v>196.50456941632504</c:v>
                </c:pt>
                <c:pt idx="115">
                  <c:v>200.88405665297068</c:v>
                </c:pt>
                <c:pt idx="116">
                  <c:v>205.3564531654838</c:v>
                </c:pt>
                <c:pt idx="117">
                  <c:v>209.91503621312978</c:v>
                </c:pt>
                <c:pt idx="118">
                  <c:v>214.46659395022897</c:v>
                </c:pt>
                <c:pt idx="119">
                  <c:v>219.11068764246127</c:v>
                </c:pt>
                <c:pt idx="120">
                  <c:v>223.92814689354992</c:v>
                </c:pt>
                <c:pt idx="121">
                  <c:v>228.9429751461052</c:v>
                </c:pt>
                <c:pt idx="122">
                  <c:v>233.9886734959519</c:v>
                </c:pt>
                <c:pt idx="123">
                  <c:v>239.00837058685488</c:v>
                </c:pt>
                <c:pt idx="124">
                  <c:v>243.84560223399023</c:v>
                </c:pt>
                <c:pt idx="125">
                  <c:v>248.80677936082998</c:v>
                </c:pt>
                <c:pt idx="126">
                  <c:v>253.7114600651019</c:v>
                </c:pt>
                <c:pt idx="127">
                  <c:v>258.68672174239686</c:v>
                </c:pt>
                <c:pt idx="128">
                  <c:v>263.75626736544416</c:v>
                </c:pt>
                <c:pt idx="129">
                  <c:v>268.84135340920102</c:v>
                </c:pt>
                <c:pt idx="130">
                  <c:v>273.94244372358463</c:v>
                </c:pt>
                <c:pt idx="131">
                  <c:v>279.03103044449568</c:v>
                </c:pt>
                <c:pt idx="132">
                  <c:v>284.16013577662784</c:v>
                </c:pt>
                <c:pt idx="133">
                  <c:v>289.07304667113345</c:v>
                </c:pt>
                <c:pt idx="134">
                  <c:v>294.20958878093211</c:v>
                </c:pt>
                <c:pt idx="135">
                  <c:v>299.38767492581218</c:v>
                </c:pt>
                <c:pt idx="136">
                  <c:v>304.31605679791403</c:v>
                </c:pt>
                <c:pt idx="137">
                  <c:v>309.33419268257171</c:v>
                </c:pt>
                <c:pt idx="138">
                  <c:v>314.51722160895423</c:v>
                </c:pt>
                <c:pt idx="139">
                  <c:v>319.68180985793873</c:v>
                </c:pt>
                <c:pt idx="140">
                  <c:v>324.85066550048424</c:v>
                </c:pt>
                <c:pt idx="141">
                  <c:v>329.79933962525763</c:v>
                </c:pt>
                <c:pt idx="142">
                  <c:v>334.74586703493043</c:v>
                </c:pt>
                <c:pt idx="143">
                  <c:v>339.9382835717812</c:v>
                </c:pt>
                <c:pt idx="144">
                  <c:v>344.98957183567023</c:v>
                </c:pt>
                <c:pt idx="145">
                  <c:v>349.64144442884032</c:v>
                </c:pt>
                <c:pt idx="146">
                  <c:v>354.9296710175517</c:v>
                </c:pt>
                <c:pt idx="147">
                  <c:v>359.82514842978617</c:v>
                </c:pt>
                <c:pt idx="148">
                  <c:v>364.57436847726615</c:v>
                </c:pt>
                <c:pt idx="149">
                  <c:v>369.29715390678621</c:v>
                </c:pt>
                <c:pt idx="150">
                  <c:v>374.00113339625995</c:v>
                </c:pt>
                <c:pt idx="151">
                  <c:v>378.77481346154298</c:v>
                </c:pt>
                <c:pt idx="152">
                  <c:v>383.28354459803791</c:v>
                </c:pt>
                <c:pt idx="153">
                  <c:v>387.66198869048196</c:v>
                </c:pt>
                <c:pt idx="154">
                  <c:v>392.16967264918776</c:v>
                </c:pt>
                <c:pt idx="155">
                  <c:v>396.48423730928295</c:v>
                </c:pt>
                <c:pt idx="156">
                  <c:v>401.00960568150663</c:v>
                </c:pt>
                <c:pt idx="157">
                  <c:v>405.36836540819775</c:v>
                </c:pt>
                <c:pt idx="158">
                  <c:v>409.45530285137971</c:v>
                </c:pt>
                <c:pt idx="159">
                  <c:v>413.93980486377319</c:v>
                </c:pt>
                <c:pt idx="160">
                  <c:v>417.83638145609893</c:v>
                </c:pt>
                <c:pt idx="161">
                  <c:v>422.07648741588071</c:v>
                </c:pt>
                <c:pt idx="162">
                  <c:v>426.27564677551061</c:v>
                </c:pt>
                <c:pt idx="163">
                  <c:v>430.23405723539878</c:v>
                </c:pt>
                <c:pt idx="164">
                  <c:v>434.27353980270613</c:v>
                </c:pt>
                <c:pt idx="165">
                  <c:v>438.39562080942011</c:v>
                </c:pt>
                <c:pt idx="166">
                  <c:v>442.22499179902502</c:v>
                </c:pt>
                <c:pt idx="167">
                  <c:v>446.12765932657032</c:v>
                </c:pt>
                <c:pt idx="168">
                  <c:v>450.03165700989388</c:v>
                </c:pt>
                <c:pt idx="169">
                  <c:v>453.70190449282654</c:v>
                </c:pt>
                <c:pt idx="170">
                  <c:v>457.62282047586319</c:v>
                </c:pt>
                <c:pt idx="171">
                  <c:v>460.94788420721653</c:v>
                </c:pt>
                <c:pt idx="172">
                  <c:v>464.57422253280566</c:v>
                </c:pt>
                <c:pt idx="173">
                  <c:v>468.14450047714706</c:v>
                </c:pt>
                <c:pt idx="174">
                  <c:v>471.94970706661405</c:v>
                </c:pt>
                <c:pt idx="175">
                  <c:v>475.22900717470833</c:v>
                </c:pt>
                <c:pt idx="176">
                  <c:v>478.1640747780171</c:v>
                </c:pt>
                <c:pt idx="177">
                  <c:v>481.77642966364715</c:v>
                </c:pt>
                <c:pt idx="178">
                  <c:v>484.81492999499045</c:v>
                </c:pt>
                <c:pt idx="179">
                  <c:v>488.38175818957143</c:v>
                </c:pt>
                <c:pt idx="180">
                  <c:v>491.60477299422348</c:v>
                </c:pt>
                <c:pt idx="181">
                  <c:v>494.87189492643915</c:v>
                </c:pt>
                <c:pt idx="182">
                  <c:v>498.35685894094189</c:v>
                </c:pt>
                <c:pt idx="183">
                  <c:v>501.01702772796153</c:v>
                </c:pt>
                <c:pt idx="184">
                  <c:v>504.5232741249938</c:v>
                </c:pt>
                <c:pt idx="185">
                  <c:v>507.36481954935067</c:v>
                </c:pt>
                <c:pt idx="186">
                  <c:v>510.64749202810054</c:v>
                </c:pt>
                <c:pt idx="187">
                  <c:v>513.18350392732725</c:v>
                </c:pt>
                <c:pt idx="188">
                  <c:v>517.05350586333736</c:v>
                </c:pt>
                <c:pt idx="189">
                  <c:v>520.12786338349633</c:v>
                </c:pt>
                <c:pt idx="190">
                  <c:v>523.06602435151262</c:v>
                </c:pt>
                <c:pt idx="191">
                  <c:v>526.02087432948383</c:v>
                </c:pt>
                <c:pt idx="192">
                  <c:v>528.9988350928943</c:v>
                </c:pt>
                <c:pt idx="193">
                  <c:v>531.69288239579384</c:v>
                </c:pt>
                <c:pt idx="194">
                  <c:v>534.66807613459241</c:v>
                </c:pt>
                <c:pt idx="195">
                  <c:v>537.1087336178332</c:v>
                </c:pt>
                <c:pt idx="196">
                  <c:v>539.95557003260592</c:v>
                </c:pt>
                <c:pt idx="197">
                  <c:v>542.43667817277139</c:v>
                </c:pt>
                <c:pt idx="198">
                  <c:v>545.35715176469728</c:v>
                </c:pt>
                <c:pt idx="199">
                  <c:v>547.80569346423522</c:v>
                </c:pt>
                <c:pt idx="200">
                  <c:v>550.06597533143452</c:v>
                </c:pt>
                <c:pt idx="201">
                  <c:v>553.1178119395795</c:v>
                </c:pt>
                <c:pt idx="202">
                  <c:v>555.20410740432874</c:v>
                </c:pt>
                <c:pt idx="203">
                  <c:v>558.3859868793661</c:v>
                </c:pt>
                <c:pt idx="204">
                  <c:v>560.8133855955341</c:v>
                </c:pt>
                <c:pt idx="205">
                  <c:v>561.88729513285659</c:v>
                </c:pt>
                <c:pt idx="206">
                  <c:v>564.67225239927632</c:v>
                </c:pt>
                <c:pt idx="207">
                  <c:v>567.48660294262197</c:v>
                </c:pt>
                <c:pt idx="208">
                  <c:v>569.6854883840108</c:v>
                </c:pt>
                <c:pt idx="209">
                  <c:v>572.6700678373237</c:v>
                </c:pt>
                <c:pt idx="210">
                  <c:v>574.85506245772376</c:v>
                </c:pt>
                <c:pt idx="211">
                  <c:v>577.85111729645541</c:v>
                </c:pt>
                <c:pt idx="212">
                  <c:v>580.31252334644375</c:v>
                </c:pt>
                <c:pt idx="213">
                  <c:v>583.07015251469045</c:v>
                </c:pt>
                <c:pt idx="214">
                  <c:v>585.63371858609173</c:v>
                </c:pt>
                <c:pt idx="215">
                  <c:v>587.59402313526903</c:v>
                </c:pt>
                <c:pt idx="216">
                  <c:v>590.32494698488415</c:v>
                </c:pt>
                <c:pt idx="217">
                  <c:v>592.35494962051905</c:v>
                </c:pt>
                <c:pt idx="218">
                  <c:v>591.14387708558479</c:v>
                </c:pt>
                <c:pt idx="219">
                  <c:v>593.8273726436712</c:v>
                </c:pt>
                <c:pt idx="220">
                  <c:v>595.90799454849207</c:v>
                </c:pt>
                <c:pt idx="221">
                  <c:v>596.94757484955176</c:v>
                </c:pt>
                <c:pt idx="222">
                  <c:v>599.45746569055314</c:v>
                </c:pt>
                <c:pt idx="223">
                  <c:v>601.84653184732178</c:v>
                </c:pt>
                <c:pt idx="224">
                  <c:v>603.95935127207918</c:v>
                </c:pt>
                <c:pt idx="225">
                  <c:v>605.60142941322283</c:v>
                </c:pt>
                <c:pt idx="226">
                  <c:v>607.93225528416519</c:v>
                </c:pt>
                <c:pt idx="227">
                  <c:v>609.73121565884367</c:v>
                </c:pt>
                <c:pt idx="228">
                  <c:v>611.69656050406479</c:v>
                </c:pt>
                <c:pt idx="229">
                  <c:v>614.25356062455171</c:v>
                </c:pt>
                <c:pt idx="230">
                  <c:v>616.26202789433205</c:v>
                </c:pt>
                <c:pt idx="231">
                  <c:v>618.88149387313399</c:v>
                </c:pt>
                <c:pt idx="232">
                  <c:v>620.88616021736004</c:v>
                </c:pt>
                <c:pt idx="233">
                  <c:v>622.98227848565546</c:v>
                </c:pt>
                <c:pt idx="234">
                  <c:v>624.90335922253723</c:v>
                </c:pt>
                <c:pt idx="235">
                  <c:v>627.18340253403835</c:v>
                </c:pt>
                <c:pt idx="236">
                  <c:v>625.99640356437533</c:v>
                </c:pt>
                <c:pt idx="237">
                  <c:v>627.63878327343332</c:v>
                </c:pt>
                <c:pt idx="238">
                  <c:v>629.93146868677729</c:v>
                </c:pt>
                <c:pt idx="239">
                  <c:v>632.13904080115674</c:v>
                </c:pt>
                <c:pt idx="240">
                  <c:v>633.9374333573918</c:v>
                </c:pt>
                <c:pt idx="241">
                  <c:v>635.50405619408002</c:v>
                </c:pt>
                <c:pt idx="242">
                  <c:v>636.65646681751605</c:v>
                </c:pt>
                <c:pt idx="243">
                  <c:v>638.8519379216126</c:v>
                </c:pt>
                <c:pt idx="244">
                  <c:v>638.41621902387294</c:v>
                </c:pt>
                <c:pt idx="245">
                  <c:v>640.29847183748245</c:v>
                </c:pt>
                <c:pt idx="246">
                  <c:v>642.43454604375768</c:v>
                </c:pt>
                <c:pt idx="247">
                  <c:v>641.41457902131049</c:v>
                </c:pt>
                <c:pt idx="248">
                  <c:v>640.95820876770256</c:v>
                </c:pt>
                <c:pt idx="249">
                  <c:v>644.18191021860844</c:v>
                </c:pt>
                <c:pt idx="250">
                  <c:v>646.15581577581258</c:v>
                </c:pt>
                <c:pt idx="251">
                  <c:v>646.80508232708667</c:v>
                </c:pt>
                <c:pt idx="252">
                  <c:v>649.12040775375135</c:v>
                </c:pt>
                <c:pt idx="253">
                  <c:v>650.44229700585447</c:v>
                </c:pt>
                <c:pt idx="254">
                  <c:v>649.4499189628425</c:v>
                </c:pt>
                <c:pt idx="255">
                  <c:v>651.70732924828519</c:v>
                </c:pt>
                <c:pt idx="256">
                  <c:v>654.0716078047742</c:v>
                </c:pt>
                <c:pt idx="257">
                  <c:v>655.90164147541668</c:v>
                </c:pt>
                <c:pt idx="258">
                  <c:v>656.61896252374083</c:v>
                </c:pt>
                <c:pt idx="259">
                  <c:v>657.47214344664155</c:v>
                </c:pt>
                <c:pt idx="260">
                  <c:v>657.01257775402519</c:v>
                </c:pt>
                <c:pt idx="261">
                  <c:v>658.71830267944767</c:v>
                </c:pt>
                <c:pt idx="262">
                  <c:v>660.69909020502757</c:v>
                </c:pt>
                <c:pt idx="263">
                  <c:v>662.15351243911107</c:v>
                </c:pt>
                <c:pt idx="264">
                  <c:v>663.37062097854641</c:v>
                </c:pt>
                <c:pt idx="265">
                  <c:v>662.11748426101201</c:v>
                </c:pt>
                <c:pt idx="266">
                  <c:v>661.67157316445196</c:v>
                </c:pt>
                <c:pt idx="267">
                  <c:v>664.7964983211217</c:v>
                </c:pt>
                <c:pt idx="268">
                  <c:v>666.32474139920794</c:v>
                </c:pt>
                <c:pt idx="269">
                  <c:v>667.32239556868706</c:v>
                </c:pt>
                <c:pt idx="270">
                  <c:v>667.70700977267359</c:v>
                </c:pt>
                <c:pt idx="271">
                  <c:v>669.23629309654984</c:v>
                </c:pt>
                <c:pt idx="272">
                  <c:v>670.88638054819876</c:v>
                </c:pt>
                <c:pt idx="273">
                  <c:v>671.21914539919521</c:v>
                </c:pt>
                <c:pt idx="274">
                  <c:v>673.14885043413403</c:v>
                </c:pt>
                <c:pt idx="275">
                  <c:v>671.22657283447631</c:v>
                </c:pt>
                <c:pt idx="276">
                  <c:v>673.17285465526572</c:v>
                </c:pt>
                <c:pt idx="277">
                  <c:v>674.52189443322027</c:v>
                </c:pt>
                <c:pt idx="278">
                  <c:v>675.83953822914339</c:v>
                </c:pt>
                <c:pt idx="279">
                  <c:v>677.16417530311128</c:v>
                </c:pt>
                <c:pt idx="280">
                  <c:v>678.15281475226425</c:v>
                </c:pt>
                <c:pt idx="281">
                  <c:v>679.75432630145576</c:v>
                </c:pt>
                <c:pt idx="282">
                  <c:v>681.53611757035105</c:v>
                </c:pt>
                <c:pt idx="283">
                  <c:v>682.3881542207497</c:v>
                </c:pt>
                <c:pt idx="284">
                  <c:v>681.4174077552409</c:v>
                </c:pt>
                <c:pt idx="285">
                  <c:v>681.58143487665359</c:v>
                </c:pt>
                <c:pt idx="286">
                  <c:v>684.3572750813031</c:v>
                </c:pt>
                <c:pt idx="287">
                  <c:v>685.00794280901334</c:v>
                </c:pt>
                <c:pt idx="288">
                  <c:v>686.28571193132916</c:v>
                </c:pt>
                <c:pt idx="289">
                  <c:v>686.75703457078544</c:v>
                </c:pt>
                <c:pt idx="290">
                  <c:v>688.22784153345617</c:v>
                </c:pt>
              </c:numCache>
            </c:numRef>
          </c:xVal>
          <c:yVal>
            <c:numRef>
              <c:f>'VECD rep. 1'!$S$12:$S$312</c:f>
              <c:numCache>
                <c:formatCode>0.000</c:formatCode>
                <c:ptCount val="301"/>
                <c:pt idx="0">
                  <c:v>0.99064515415813115</c:v>
                </c:pt>
                <c:pt idx="1">
                  <c:v>0.98873962642139535</c:v>
                </c:pt>
                <c:pt idx="2">
                  <c:v>0.98629553295656969</c:v>
                </c:pt>
                <c:pt idx="3">
                  <c:v>0.98408936009451453</c:v>
                </c:pt>
                <c:pt idx="4">
                  <c:v>0.98039510200785762</c:v>
                </c:pt>
                <c:pt idx="5">
                  <c:v>0.97759196472430532</c:v>
                </c:pt>
                <c:pt idx="6">
                  <c:v>0.97457037306911809</c:v>
                </c:pt>
                <c:pt idx="7">
                  <c:v>0.97081987920362445</c:v>
                </c:pt>
                <c:pt idx="8">
                  <c:v>0.96707803699641348</c:v>
                </c:pt>
                <c:pt idx="9">
                  <c:v>0.96263973629745558</c:v>
                </c:pt>
                <c:pt idx="10">
                  <c:v>0.95821873891506282</c:v>
                </c:pt>
                <c:pt idx="11">
                  <c:v>0.95358577590474713</c:v>
                </c:pt>
                <c:pt idx="12">
                  <c:v>0.94912368314551221</c:v>
                </c:pt>
                <c:pt idx="13">
                  <c:v>0.94419872666815985</c:v>
                </c:pt>
                <c:pt idx="14">
                  <c:v>0.93967823521551763</c:v>
                </c:pt>
                <c:pt idx="15">
                  <c:v>0.93467973964276341</c:v>
                </c:pt>
                <c:pt idx="16">
                  <c:v>0.929906187185356</c:v>
                </c:pt>
                <c:pt idx="17">
                  <c:v>0.92456378819586971</c:v>
                </c:pt>
                <c:pt idx="18">
                  <c:v>0.91962152840195222</c:v>
                </c:pt>
                <c:pt idx="19">
                  <c:v>0.9140087650911356</c:v>
                </c:pt>
                <c:pt idx="20">
                  <c:v>0.908692321076497</c:v>
                </c:pt>
                <c:pt idx="21">
                  <c:v>0.9034018320367061</c:v>
                </c:pt>
                <c:pt idx="22">
                  <c:v>0.89787342239414458</c:v>
                </c:pt>
                <c:pt idx="23">
                  <c:v>0.89285113476111333</c:v>
                </c:pt>
                <c:pt idx="24">
                  <c:v>0.88780938089694628</c:v>
                </c:pt>
                <c:pt idx="25">
                  <c:v>0.88239993155577001</c:v>
                </c:pt>
                <c:pt idx="26">
                  <c:v>0.87722840281736447</c:v>
                </c:pt>
                <c:pt idx="27">
                  <c:v>0.87172162232050932</c:v>
                </c:pt>
                <c:pt idx="28">
                  <c:v>0.86666040222520657</c:v>
                </c:pt>
                <c:pt idx="29">
                  <c:v>0.86056747187970739</c:v>
                </c:pt>
                <c:pt idx="30">
                  <c:v>0.85496336022717334</c:v>
                </c:pt>
                <c:pt idx="31">
                  <c:v>0.84910186174073288</c:v>
                </c:pt>
                <c:pt idx="32">
                  <c:v>0.84355398586703556</c:v>
                </c:pt>
                <c:pt idx="33">
                  <c:v>0.83734209522015113</c:v>
                </c:pt>
                <c:pt idx="34">
                  <c:v>0.83166011864307399</c:v>
                </c:pt>
                <c:pt idx="35">
                  <c:v>0.82567533402610693</c:v>
                </c:pt>
                <c:pt idx="36">
                  <c:v>0.82007122237357288</c:v>
                </c:pt>
                <c:pt idx="37">
                  <c:v>0.81443899283162047</c:v>
                </c:pt>
                <c:pt idx="38">
                  <c:v>0.80868347715914146</c:v>
                </c:pt>
                <c:pt idx="39">
                  <c:v>0.8029712197780754</c:v>
                </c:pt>
                <c:pt idx="40">
                  <c:v>0.79750769757263307</c:v>
                </c:pt>
                <c:pt idx="41">
                  <c:v>0.79171324943788257</c:v>
                </c:pt>
                <c:pt idx="42">
                  <c:v>0.78636868753382561</c:v>
                </c:pt>
                <c:pt idx="43">
                  <c:v>0.7805223294493796</c:v>
                </c:pt>
                <c:pt idx="44">
                  <c:v>0.77522967749501814</c:v>
                </c:pt>
                <c:pt idx="45">
                  <c:v>0.76957581880735926</c:v>
                </c:pt>
                <c:pt idx="46">
                  <c:v>0.76412311117477028</c:v>
                </c:pt>
                <c:pt idx="47">
                  <c:v>0.75867905520046375</c:v>
                </c:pt>
                <c:pt idx="48">
                  <c:v>0.753611346361449</c:v>
                </c:pt>
                <c:pt idx="49">
                  <c:v>0.74815431289971868</c:v>
                </c:pt>
                <c:pt idx="50">
                  <c:v>0.74266483571942865</c:v>
                </c:pt>
                <c:pt idx="51">
                  <c:v>0.73739381291077355</c:v>
                </c:pt>
                <c:pt idx="52">
                  <c:v>0.73231528949890556</c:v>
                </c:pt>
                <c:pt idx="53">
                  <c:v>0.72682364940404498</c:v>
                </c:pt>
                <c:pt idx="54">
                  <c:v>0.72213012478575134</c:v>
                </c:pt>
                <c:pt idx="55">
                  <c:v>0.71695210730363379</c:v>
                </c:pt>
                <c:pt idx="56">
                  <c:v>0.71141072017364837</c:v>
                </c:pt>
                <c:pt idx="57">
                  <c:v>0.7072103400774612</c:v>
                </c:pt>
                <c:pt idx="58">
                  <c:v>0.70233729354980423</c:v>
                </c:pt>
                <c:pt idx="59">
                  <c:v>0.69814123928275829</c:v>
                </c:pt>
                <c:pt idx="60">
                  <c:v>0.69331145104651426</c:v>
                </c:pt>
                <c:pt idx="61">
                  <c:v>0.68901806562378942</c:v>
                </c:pt>
                <c:pt idx="62">
                  <c:v>0.68432454100549578</c:v>
                </c:pt>
                <c:pt idx="63">
                  <c:v>0.67990354362310301</c:v>
                </c:pt>
                <c:pt idx="64">
                  <c:v>0.67489639639206622</c:v>
                </c:pt>
                <c:pt idx="65">
                  <c:v>0.67039104534141847</c:v>
                </c:pt>
                <c:pt idx="66">
                  <c:v>0.66521735368844226</c:v>
                </c:pt>
                <c:pt idx="67">
                  <c:v>0.66091099077829363</c:v>
                </c:pt>
                <c:pt idx="68">
                  <c:v>0.65597305681351736</c:v>
                </c:pt>
                <c:pt idx="69">
                  <c:v>0.65145256536087515</c:v>
                </c:pt>
                <c:pt idx="70">
                  <c:v>0.64688881561681999</c:v>
                </c:pt>
                <c:pt idx="71">
                  <c:v>0.64193790416461993</c:v>
                </c:pt>
                <c:pt idx="72">
                  <c:v>0.63756881673192256</c:v>
                </c:pt>
                <c:pt idx="73">
                  <c:v>0.63278877553080326</c:v>
                </c:pt>
                <c:pt idx="74">
                  <c:v>0.62850836759550233</c:v>
                </c:pt>
                <c:pt idx="75">
                  <c:v>0.62382782046463248</c:v>
                </c:pt>
                <c:pt idx="76">
                  <c:v>0.61947171051935901</c:v>
                </c:pt>
                <c:pt idx="77">
                  <c:v>0.61484956208189656</c:v>
                </c:pt>
                <c:pt idx="78">
                  <c:v>0.61035286268953137</c:v>
                </c:pt>
                <c:pt idx="79">
                  <c:v>0.60565068641295516</c:v>
                </c:pt>
                <c:pt idx="80">
                  <c:v>0.601268621492834</c:v>
                </c:pt>
                <c:pt idx="81">
                  <c:v>0.59653183858312753</c:v>
                </c:pt>
                <c:pt idx="82">
                  <c:v>0.59217140280871283</c:v>
                </c:pt>
                <c:pt idx="83">
                  <c:v>0.58738487286388152</c:v>
                </c:pt>
                <c:pt idx="84">
                  <c:v>0.58292494301921727</c:v>
                </c:pt>
                <c:pt idx="85">
                  <c:v>0.57818383428036946</c:v>
                </c:pt>
                <c:pt idx="86">
                  <c:v>0.57350545006407039</c:v>
                </c:pt>
                <c:pt idx="87">
                  <c:v>0.56874054926494555</c:v>
                </c:pt>
                <c:pt idx="88">
                  <c:v>0.56425033861629226</c:v>
                </c:pt>
                <c:pt idx="89">
                  <c:v>0.55921291058126643</c:v>
                </c:pt>
                <c:pt idx="90">
                  <c:v>0.55461022837493978</c:v>
                </c:pt>
                <c:pt idx="91">
                  <c:v>0.54957280033991407</c:v>
                </c:pt>
                <c:pt idx="92">
                  <c:v>0.54490523069646812</c:v>
                </c:pt>
                <c:pt idx="93">
                  <c:v>0.53967962909379652</c:v>
                </c:pt>
                <c:pt idx="94">
                  <c:v>0.53447998246597261</c:v>
                </c:pt>
                <c:pt idx="95">
                  <c:v>0.52958314387803851</c:v>
                </c:pt>
                <c:pt idx="96">
                  <c:v>0.52435754227536691</c:v>
                </c:pt>
                <c:pt idx="97">
                  <c:v>0.5191449181601191</c:v>
                </c:pt>
                <c:pt idx="98">
                  <c:v>0.5137765641957851</c:v>
                </c:pt>
                <c:pt idx="99">
                  <c:v>0.50828924993006575</c:v>
                </c:pt>
                <c:pt idx="100">
                  <c:v>0.50282140189548219</c:v>
                </c:pt>
                <c:pt idx="101">
                  <c:v>0.49739032340859957</c:v>
                </c:pt>
                <c:pt idx="102">
                  <c:v>0.49182298130376645</c:v>
                </c:pt>
                <c:pt idx="103">
                  <c:v>0.48612586432469485</c:v>
                </c:pt>
                <c:pt idx="104">
                  <c:v>0.48047200563703601</c:v>
                </c:pt>
                <c:pt idx="105">
                  <c:v>0.47493710725076255</c:v>
                </c:pt>
                <c:pt idx="106">
                  <c:v>0.46882687358869823</c:v>
                </c:pt>
                <c:pt idx="107">
                  <c:v>0.46289832475056791</c:v>
                </c:pt>
                <c:pt idx="108">
                  <c:v>0.45691354013360086</c:v>
                </c:pt>
                <c:pt idx="109">
                  <c:v>0.45084656476294938</c:v>
                </c:pt>
                <c:pt idx="110">
                  <c:v>0.44469307280947223</c:v>
                </c:pt>
                <c:pt idx="111">
                  <c:v>0.43838817683605014</c:v>
                </c:pt>
                <c:pt idx="112">
                  <c:v>0.43202704508379131</c:v>
                </c:pt>
                <c:pt idx="113">
                  <c:v>0.42535012780421877</c:v>
                </c:pt>
                <c:pt idx="114">
                  <c:v>0.41843312700730489</c:v>
                </c:pt>
                <c:pt idx="115">
                  <c:v>0.41118087445194151</c:v>
                </c:pt>
                <c:pt idx="116">
                  <c:v>0.40378586953491569</c:v>
                </c:pt>
                <c:pt idx="117">
                  <c:v>0.39630218512049359</c:v>
                </c:pt>
                <c:pt idx="118">
                  <c:v>0.38877524241465861</c:v>
                </c:pt>
                <c:pt idx="119">
                  <c:v>0.38115529438228601</c:v>
                </c:pt>
                <c:pt idx="120">
                  <c:v>0.37332554363656117</c:v>
                </c:pt>
                <c:pt idx="121">
                  <c:v>0.36513674907210963</c:v>
                </c:pt>
                <c:pt idx="122">
                  <c:v>0.35700419028649488</c:v>
                </c:pt>
                <c:pt idx="123">
                  <c:v>0.34904899049567273</c:v>
                </c:pt>
                <c:pt idx="124">
                  <c:v>0.34146581201100107</c:v>
                </c:pt>
                <c:pt idx="125">
                  <c:v>0.33368364538583034</c:v>
                </c:pt>
                <c:pt idx="126">
                  <c:v>0.32620212388597886</c:v>
                </c:pt>
                <c:pt idx="127">
                  <c:v>0.31868166992385583</c:v>
                </c:pt>
                <c:pt idx="128">
                  <c:v>0.31112228349946119</c:v>
                </c:pt>
                <c:pt idx="129">
                  <c:v>0.30367969446188126</c:v>
                </c:pt>
                <c:pt idx="130">
                  <c:v>0.29631713326341513</c:v>
                </c:pt>
                <c:pt idx="131">
                  <c:v>0.28906704362262237</c:v>
                </c:pt>
                <c:pt idx="132">
                  <c:v>0.28184939770038925</c:v>
                </c:pt>
                <c:pt idx="133">
                  <c:v>0.27504919429029007</c:v>
                </c:pt>
                <c:pt idx="134">
                  <c:v>0.26799592987542575</c:v>
                </c:pt>
                <c:pt idx="135">
                  <c:v>0.26095996877712657</c:v>
                </c:pt>
                <c:pt idx="136">
                  <c:v>0.25455125290431363</c:v>
                </c:pt>
                <c:pt idx="137">
                  <c:v>0.24789812768501812</c:v>
                </c:pt>
                <c:pt idx="138">
                  <c:v>0.24112820507890795</c:v>
                </c:pt>
                <c:pt idx="139">
                  <c:v>0.23450752357817206</c:v>
                </c:pt>
                <c:pt idx="140">
                  <c:v>0.2279582182582674</c:v>
                </c:pt>
                <c:pt idx="141">
                  <c:v>0.2217874229882251</c:v>
                </c:pt>
                <c:pt idx="142">
                  <c:v>0.21584568037121382</c:v>
                </c:pt>
                <c:pt idx="143">
                  <c:v>0.2095076918048609</c:v>
                </c:pt>
                <c:pt idx="144">
                  <c:v>0.20360358390137878</c:v>
                </c:pt>
                <c:pt idx="145">
                  <c:v>0.19836824918313928</c:v>
                </c:pt>
                <c:pt idx="146">
                  <c:v>0.19211656090815496</c:v>
                </c:pt>
                <c:pt idx="147">
                  <c:v>0.18664265671277361</c:v>
                </c:pt>
                <c:pt idx="148">
                  <c:v>0.18149102678841794</c:v>
                </c:pt>
                <c:pt idx="149">
                  <c:v>0.17634372269320356</c:v>
                </c:pt>
                <c:pt idx="150">
                  <c:v>0.1714127100550534</c:v>
                </c:pt>
                <c:pt idx="151">
                  <c:v>0.16642308243203882</c:v>
                </c:pt>
                <c:pt idx="152">
                  <c:v>0.16191902913013345</c:v>
                </c:pt>
                <c:pt idx="153">
                  <c:v>0.15758130395871045</c:v>
                </c:pt>
                <c:pt idx="154">
                  <c:v>0.15320226711898818</c:v>
                </c:pt>
                <c:pt idx="155">
                  <c:v>0.14906547671117784</c:v>
                </c:pt>
                <c:pt idx="156">
                  <c:v>0.1448175124944365</c:v>
                </c:pt>
                <c:pt idx="157">
                  <c:v>0.14076572462925241</c:v>
                </c:pt>
                <c:pt idx="158">
                  <c:v>0.13711753662295015</c:v>
                </c:pt>
                <c:pt idx="159">
                  <c:v>0.13303243987337818</c:v>
                </c:pt>
                <c:pt idx="160">
                  <c:v>0.12973399515314876</c:v>
                </c:pt>
                <c:pt idx="161">
                  <c:v>0.12612560477494633</c:v>
                </c:pt>
                <c:pt idx="162">
                  <c:v>0.12259226753234519</c:v>
                </c:pt>
                <c:pt idx="163">
                  <c:v>0.11936498270148992</c:v>
                </c:pt>
                <c:pt idx="164">
                  <c:v>0.11614872873494492</c:v>
                </c:pt>
                <c:pt idx="165">
                  <c:v>0.11278128703991203</c:v>
                </c:pt>
                <c:pt idx="166">
                  <c:v>0.10979257168619859</c:v>
                </c:pt>
                <c:pt idx="167">
                  <c:v>0.10681834786010845</c:v>
                </c:pt>
                <c:pt idx="168">
                  <c:v>0.10386834867720951</c:v>
                </c:pt>
                <c:pt idx="169">
                  <c:v>0.10117119420761865</c:v>
                </c:pt>
                <c:pt idx="170">
                  <c:v>9.8310307105030179E-2</c:v>
                </c:pt>
                <c:pt idx="171">
                  <c:v>9.6084668011839319E-2</c:v>
                </c:pt>
                <c:pt idx="172">
                  <c:v>9.3532212527024414E-2</c:v>
                </c:pt>
                <c:pt idx="173">
                  <c:v>9.1116885825988231E-2</c:v>
                </c:pt>
                <c:pt idx="174">
                  <c:v>8.8406970160430587E-2</c:v>
                </c:pt>
                <c:pt idx="175">
                  <c:v>8.634852436355038E-2</c:v>
                </c:pt>
                <c:pt idx="176">
                  <c:v>8.4614732043723564E-2</c:v>
                </c:pt>
                <c:pt idx="177">
                  <c:v>8.2259534367751228E-2</c:v>
                </c:pt>
                <c:pt idx="178">
                  <c:v>8.0463666399746989E-2</c:v>
                </c:pt>
                <c:pt idx="179">
                  <c:v>7.8211856040251368E-2</c:v>
                </c:pt>
                <c:pt idx="180">
                  <c:v>7.6267828424158121E-2</c:v>
                </c:pt>
                <c:pt idx="181">
                  <c:v>7.4305632325671486E-2</c:v>
                </c:pt>
                <c:pt idx="182">
                  <c:v>7.2187273795184484E-2</c:v>
                </c:pt>
                <c:pt idx="183">
                  <c:v>7.0817283706139697E-2</c:v>
                </c:pt>
                <c:pt idx="184">
                  <c:v>6.8738290220838383E-2</c:v>
                </c:pt>
                <c:pt idx="185">
                  <c:v>6.7234632011327899E-2</c:v>
                </c:pt>
                <c:pt idx="186">
                  <c:v>6.5403075952908063E-2</c:v>
                </c:pt>
                <c:pt idx="187">
                  <c:v>6.4209579692827687E-2</c:v>
                </c:pt>
                <c:pt idx="188">
                  <c:v>6.1897207725354071E-2</c:v>
                </c:pt>
                <c:pt idx="189">
                  <c:v>6.0279780209427807E-2</c:v>
                </c:pt>
                <c:pt idx="190">
                  <c:v>5.8778068623030907E-2</c:v>
                </c:pt>
                <c:pt idx="191">
                  <c:v>5.7310314795393093E-2</c:v>
                </c:pt>
                <c:pt idx="192">
                  <c:v>5.5836721098414539E-2</c:v>
                </c:pt>
                <c:pt idx="193">
                  <c:v>5.4594126677580575E-2</c:v>
                </c:pt>
                <c:pt idx="194">
                  <c:v>5.3152760407704593E-2</c:v>
                </c:pt>
                <c:pt idx="195">
                  <c:v>5.2089904187691001E-2</c:v>
                </c:pt>
                <c:pt idx="196">
                  <c:v>5.0790857696563274E-2</c:v>
                </c:pt>
                <c:pt idx="197">
                  <c:v>4.9737302009203441E-2</c:v>
                </c:pt>
                <c:pt idx="198">
                  <c:v>4.839023881460746E-2</c:v>
                </c:pt>
                <c:pt idx="199">
                  <c:v>4.7365017308123043E-2</c:v>
                </c:pt>
                <c:pt idx="200">
                  <c:v>4.6486008826614043E-2</c:v>
                </c:pt>
                <c:pt idx="201">
                  <c:v>4.506648799390154E-2</c:v>
                </c:pt>
                <c:pt idx="202">
                  <c:v>4.4295192658010525E-2</c:v>
                </c:pt>
                <c:pt idx="203">
                  <c:v>4.282570849871619E-2</c:v>
                </c:pt>
                <c:pt idx="204">
                  <c:v>4.1859101977096178E-2</c:v>
                </c:pt>
                <c:pt idx="205">
                  <c:v>4.1605175806502782E-2</c:v>
                </c:pt>
                <c:pt idx="206">
                  <c:v>4.0449963134322767E-2</c:v>
                </c:pt>
                <c:pt idx="207">
                  <c:v>3.9288478009887884E-2</c:v>
                </c:pt>
                <c:pt idx="208">
                  <c:v>3.8513505719226772E-2</c:v>
                </c:pt>
                <c:pt idx="209">
                  <c:v>3.7235006916520152E-2</c:v>
                </c:pt>
                <c:pt idx="210">
                  <c:v>3.6482528937393718E-2</c:v>
                </c:pt>
                <c:pt idx="211">
                  <c:v>3.5236257561789663E-2</c:v>
                </c:pt>
                <c:pt idx="212">
                  <c:v>3.4331294105432952E-2</c:v>
                </c:pt>
                <c:pt idx="213">
                  <c:v>3.3264328347735142E-2</c:v>
                </c:pt>
                <c:pt idx="214">
                  <c:v>3.2324109383876962E-2</c:v>
                </c:pt>
                <c:pt idx="215">
                  <c:v>3.172390059052374E-2</c:v>
                </c:pt>
                <c:pt idx="216">
                  <c:v>3.0701058290067033E-2</c:v>
                </c:pt>
                <c:pt idx="217">
                  <c:v>3.0060402994242803E-2</c:v>
                </c:pt>
                <c:pt idx="218">
                  <c:v>3.0330983607030147E-2</c:v>
                </c:pt>
                <c:pt idx="219">
                  <c:v>2.9366972582894904E-2</c:v>
                </c:pt>
                <c:pt idx="220">
                  <c:v>2.8730210533297829E-2</c:v>
                </c:pt>
                <c:pt idx="221">
                  <c:v>2.8526463980743332E-2</c:v>
                </c:pt>
                <c:pt idx="222">
                  <c:v>2.7680980675079285E-2</c:v>
                </c:pt>
                <c:pt idx="223">
                  <c:v>2.6907522424617622E-2</c:v>
                </c:pt>
                <c:pt idx="224">
                  <c:v>2.6265353088593943E-2</c:v>
                </c:pt>
                <c:pt idx="225">
                  <c:v>2.5850506073944762E-2</c:v>
                </c:pt>
                <c:pt idx="226">
                  <c:v>2.5107328627472093E-2</c:v>
                </c:pt>
                <c:pt idx="227">
                  <c:v>2.4642085703326946E-2</c:v>
                </c:pt>
                <c:pt idx="228">
                  <c:v>2.409270540238382E-2</c:v>
                </c:pt>
                <c:pt idx="229">
                  <c:v>2.3271879322825095E-2</c:v>
                </c:pt>
                <c:pt idx="230">
                  <c:v>2.2707574911344536E-2</c:v>
                </c:pt>
                <c:pt idx="231">
                  <c:v>2.186793147502122E-2</c:v>
                </c:pt>
                <c:pt idx="232">
                  <c:v>2.1315414947950664E-2</c:v>
                </c:pt>
                <c:pt idx="233">
                  <c:v>2.0738262823920491E-2</c:v>
                </c:pt>
                <c:pt idx="234">
                  <c:v>2.0244318023422921E-2</c:v>
                </c:pt>
                <c:pt idx="235">
                  <c:v>1.9590079624095064E-2</c:v>
                </c:pt>
                <c:pt idx="236">
                  <c:v>1.981467667311055E-2</c:v>
                </c:pt>
                <c:pt idx="237">
                  <c:v>1.9440643856409388E-2</c:v>
                </c:pt>
                <c:pt idx="238">
                  <c:v>1.8784026251053819E-2</c:v>
                </c:pt>
                <c:pt idx="239">
                  <c:v>1.8187386266742159E-2</c:v>
                </c:pt>
                <c:pt idx="240">
                  <c:v>1.7753873299348341E-2</c:v>
                </c:pt>
                <c:pt idx="241">
                  <c:v>1.7408455842416775E-2</c:v>
                </c:pt>
                <c:pt idx="242">
                  <c:v>1.7205141872776407E-2</c:v>
                </c:pt>
                <c:pt idx="243">
                  <c:v>1.6631450412059257E-2</c:v>
                </c:pt>
                <c:pt idx="244">
                  <c:v>1.6672416014027223E-2</c:v>
                </c:pt>
                <c:pt idx="245">
                  <c:v>1.6222962366247769E-2</c:v>
                </c:pt>
                <c:pt idx="246">
                  <c:v>1.570198113361717E-2</c:v>
                </c:pt>
                <c:pt idx="247">
                  <c:v>1.5865821912343321E-2</c:v>
                </c:pt>
                <c:pt idx="248">
                  <c:v>1.5909491157524588E-2</c:v>
                </c:pt>
                <c:pt idx="249">
                  <c:v>1.4885286220888371E-2</c:v>
                </c:pt>
                <c:pt idx="250">
                  <c:v>1.4428089338946017E-2</c:v>
                </c:pt>
                <c:pt idx="251">
                  <c:v>1.4353533673695979E-2</c:v>
                </c:pt>
                <c:pt idx="252">
                  <c:v>1.3769373706456924E-2</c:v>
                </c:pt>
                <c:pt idx="253">
                  <c:v>1.3531107037354977E-2</c:v>
                </c:pt>
                <c:pt idx="254">
                  <c:v>1.3679374831172502E-2</c:v>
                </c:pt>
                <c:pt idx="255">
                  <c:v>1.3131616716157356E-2</c:v>
                </c:pt>
                <c:pt idx="256">
                  <c:v>1.2542936257465661E-2</c:v>
                </c:pt>
                <c:pt idx="257">
                  <c:v>1.2148528785509049E-2</c:v>
                </c:pt>
                <c:pt idx="258">
                  <c:v>1.2063374838862865E-2</c:v>
                </c:pt>
                <c:pt idx="259">
                  <c:v>1.1954407202793909E-2</c:v>
                </c:pt>
                <c:pt idx="260">
                  <c:v>1.1994896963556332E-2</c:v>
                </c:pt>
                <c:pt idx="261">
                  <c:v>1.1654389322700126E-2</c:v>
                </c:pt>
                <c:pt idx="262">
                  <c:v>1.1232923789464779E-2</c:v>
                </c:pt>
                <c:pt idx="263">
                  <c:v>1.0979408572639803E-2</c:v>
                </c:pt>
                <c:pt idx="264">
                  <c:v>1.0792100170822187E-2</c:v>
                </c:pt>
                <c:pt idx="265">
                  <c:v>1.0989725675141768E-2</c:v>
                </c:pt>
                <c:pt idx="266">
                  <c:v>1.1026062639928558E-2</c:v>
                </c:pt>
                <c:pt idx="267">
                  <c:v>1.0171170655882215E-2</c:v>
                </c:pt>
                <c:pt idx="268">
                  <c:v>9.9051970511303388E-3</c:v>
                </c:pt>
                <c:pt idx="269">
                  <c:v>9.7742325738779511E-3</c:v>
                </c:pt>
                <c:pt idx="270">
                  <c:v>9.7460930553138966E-3</c:v>
                </c:pt>
                <c:pt idx="271">
                  <c:v>9.487105664625196E-3</c:v>
                </c:pt>
                <c:pt idx="272">
                  <c:v>9.1965613503508254E-3</c:v>
                </c:pt>
                <c:pt idx="273">
                  <c:v>9.175299900121411E-3</c:v>
                </c:pt>
                <c:pt idx="274">
                  <c:v>8.8040356140706728E-3</c:v>
                </c:pt>
                <c:pt idx="275">
                  <c:v>9.1712336207286031E-3</c:v>
                </c:pt>
                <c:pt idx="276">
                  <c:v>8.7916421135808918E-3</c:v>
                </c:pt>
                <c:pt idx="277">
                  <c:v>8.5888472434374769E-3</c:v>
                </c:pt>
                <c:pt idx="278">
                  <c:v>8.3902484275611075E-3</c:v>
                </c:pt>
                <c:pt idx="279">
                  <c:v>8.1962133614287939E-3</c:v>
                </c:pt>
                <c:pt idx="280">
                  <c:v>8.0773395766262947E-3</c:v>
                </c:pt>
                <c:pt idx="281">
                  <c:v>7.8159080924727689E-3</c:v>
                </c:pt>
                <c:pt idx="282">
                  <c:v>7.5068708586194062E-3</c:v>
                </c:pt>
                <c:pt idx="283">
                  <c:v>7.4142332275588009E-3</c:v>
                </c:pt>
                <c:pt idx="284">
                  <c:v>7.528781183220013E-3</c:v>
                </c:pt>
                <c:pt idx="285">
                  <c:v>7.5225519892565627E-3</c:v>
                </c:pt>
                <c:pt idx="286">
                  <c:v>6.8956528301016189E-3</c:v>
                </c:pt>
                <c:pt idx="287">
                  <c:v>6.8380976733768287E-3</c:v>
                </c:pt>
                <c:pt idx="288">
                  <c:v>6.6661459650107719E-3</c:v>
                </c:pt>
                <c:pt idx="289">
                  <c:v>6.6325342725829907E-3</c:v>
                </c:pt>
                <c:pt idx="290">
                  <c:v>6.4135824305968777E-3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841-4F0B-A7FE-0B4EFFB891A6}"/>
            </c:ext>
          </c:extLst>
        </c:ser>
        <c:ser>
          <c:idx val="1"/>
          <c:order val="1"/>
          <c:tx>
            <c:v>Fit</c:v>
          </c:tx>
          <c:spPr>
            <a:ln>
              <a:solidFill>
                <a:schemeClr val="bg1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'VECD rep. 1'!$T$15:$T$312</c:f>
              <c:numCache>
                <c:formatCode>#,##0.0</c:formatCode>
                <c:ptCount val="298"/>
                <c:pt idx="0">
                  <c:v>0.77864834620348011</c:v>
                </c:pt>
                <c:pt idx="1">
                  <c:v>0.97601646183435653</c:v>
                </c:pt>
                <c:pt idx="2">
                  <c:v>1.1547546333402559</c:v>
                </c:pt>
                <c:pt idx="3">
                  <c:v>1.3574870941274857</c:v>
                </c:pt>
                <c:pt idx="4">
                  <c:v>1.6100819816581167</c:v>
                </c:pt>
                <c:pt idx="5">
                  <c:v>1.8768496321218624</c:v>
                </c:pt>
                <c:pt idx="6">
                  <c:v>2.1937067266221817</c:v>
                </c:pt>
                <c:pt idx="7">
                  <c:v>2.5352766588316169</c:v>
                </c:pt>
                <c:pt idx="8">
                  <c:v>2.9077881307616602</c:v>
                </c:pt>
                <c:pt idx="9">
                  <c:v>3.2945058417111963</c:v>
                </c:pt>
                <c:pt idx="10">
                  <c:v>3.7268370515904321</c:v>
                </c:pt>
                <c:pt idx="11">
                  <c:v>4.1529406323135101</c:v>
                </c:pt>
                <c:pt idx="12">
                  <c:v>4.6299038962636319</c:v>
                </c:pt>
                <c:pt idx="13">
                  <c:v>5.1235883144346266</c:v>
                </c:pt>
                <c:pt idx="14">
                  <c:v>5.6690676117424319</c:v>
                </c:pt>
                <c:pt idx="15">
                  <c:v>6.2208520561978888</c:v>
                </c:pt>
                <c:pt idx="16">
                  <c:v>6.8357368182603979</c:v>
                </c:pt>
                <c:pt idx="17">
                  <c:v>7.4637411275466903</c:v>
                </c:pt>
                <c:pt idx="18">
                  <c:v>8.1064815751122232</c:v>
                </c:pt>
                <c:pt idx="19">
                  <c:v>8.7911325077112057</c:v>
                </c:pt>
                <c:pt idx="20">
                  <c:v>9.4644667303742924</c:v>
                </c:pt>
                <c:pt idx="21">
                  <c:v>10.174281813190222</c:v>
                </c:pt>
                <c:pt idx="22">
                  <c:v>10.940900239806183</c:v>
                </c:pt>
                <c:pt idx="23">
                  <c:v>11.70286895167664</c:v>
                </c:pt>
                <c:pt idx="24">
                  <c:v>12.531827098995475</c:v>
                </c:pt>
                <c:pt idx="25">
                  <c:v>13.335253879689546</c:v>
                </c:pt>
                <c:pt idx="26">
                  <c:v>14.26326856640928</c:v>
                </c:pt>
                <c:pt idx="27">
                  <c:v>15.186896244486956</c:v>
                </c:pt>
                <c:pt idx="28">
                  <c:v>16.150327146960507</c:v>
                </c:pt>
                <c:pt idx="29">
                  <c:v>17.111402943209985</c:v>
                </c:pt>
                <c:pt idx="30">
                  <c:v>18.184765682891101</c:v>
                </c:pt>
                <c:pt idx="31">
                  <c:v>19.21726533759529</c:v>
                </c:pt>
                <c:pt idx="32">
                  <c:v>20.327444280839149</c:v>
                </c:pt>
                <c:pt idx="33">
                  <c:v>21.406522887766577</c:v>
                </c:pt>
                <c:pt idx="34">
                  <c:v>22.518911083229796</c:v>
                </c:pt>
                <c:pt idx="35">
                  <c:v>23.676766901826962</c:v>
                </c:pt>
                <c:pt idx="36">
                  <c:v>24.874132162056004</c:v>
                </c:pt>
                <c:pt idx="37">
                  <c:v>26.067284237397971</c:v>
                </c:pt>
                <c:pt idx="38">
                  <c:v>27.317291895269047</c:v>
                </c:pt>
                <c:pt idx="39">
                  <c:v>28.555690890563419</c:v>
                </c:pt>
                <c:pt idx="40">
                  <c:v>29.891750367502418</c:v>
                </c:pt>
                <c:pt idx="41">
                  <c:v>31.179854918033946</c:v>
                </c:pt>
                <c:pt idx="42">
                  <c:v>32.548257530231638</c:v>
                </c:pt>
                <c:pt idx="43">
                  <c:v>33.921321265890292</c:v>
                </c:pt>
                <c:pt idx="44">
                  <c:v>35.318007588875112</c:v>
                </c:pt>
                <c:pt idx="45">
                  <c:v>36.686967451280921</c:v>
                </c:pt>
                <c:pt idx="46">
                  <c:v>38.146216410261758</c:v>
                </c:pt>
                <c:pt idx="47">
                  <c:v>39.642612191798762</c:v>
                </c:pt>
                <c:pt idx="48">
                  <c:v>41.112641062872115</c:v>
                </c:pt>
                <c:pt idx="49">
                  <c:v>42.581111752592655</c:v>
                </c:pt>
                <c:pt idx="50">
                  <c:v>44.167223150324908</c:v>
                </c:pt>
                <c:pt idx="51">
                  <c:v>45.622947155255922</c:v>
                </c:pt>
                <c:pt idx="52">
                  <c:v>47.215309107910798</c:v>
                </c:pt>
                <c:pt idx="53">
                  <c:v>48.910151402422692</c:v>
                </c:pt>
                <c:pt idx="54">
                  <c:v>50.342951085998827</c:v>
                </c:pt>
                <c:pt idx="55">
                  <c:v>51.944715160407661</c:v>
                </c:pt>
                <c:pt idx="56">
                  <c:v>53.449985406862311</c:v>
                </c:pt>
                <c:pt idx="57">
                  <c:v>55.099014300683912</c:v>
                </c:pt>
                <c:pt idx="58">
                  <c:v>56.661285541068132</c:v>
                </c:pt>
                <c:pt idx="59">
                  <c:v>58.33694750467393</c:v>
                </c:pt>
                <c:pt idx="60">
                  <c:v>59.982676436708815</c:v>
                </c:pt>
                <c:pt idx="61">
                  <c:v>61.814610894216877</c:v>
                </c:pt>
                <c:pt idx="62">
                  <c:v>63.554915318208998</c:v>
                </c:pt>
                <c:pt idx="63">
                  <c:v>65.489950238625468</c:v>
                </c:pt>
                <c:pt idx="64">
                  <c:v>67.217064485051779</c:v>
                </c:pt>
                <c:pt idx="65">
                  <c:v>69.149369028630261</c:v>
                </c:pt>
                <c:pt idx="66">
                  <c:v>70.985855636460002</c:v>
                </c:pt>
                <c:pt idx="67">
                  <c:v>72.886347566961575</c:v>
                </c:pt>
                <c:pt idx="68">
                  <c:v>74.888998678442093</c:v>
                </c:pt>
                <c:pt idx="69">
                  <c:v>76.771442014629372</c:v>
                </c:pt>
                <c:pt idx="70">
                  <c:v>78.819029885660612</c:v>
                </c:pt>
                <c:pt idx="71">
                  <c:v>80.730108282056989</c:v>
                </c:pt>
                <c:pt idx="72">
                  <c:v>82.782562949677029</c:v>
                </c:pt>
                <c:pt idx="73">
                  <c:v>84.778346449618894</c:v>
                </c:pt>
                <c:pt idx="74">
                  <c:v>86.903362864828736</c:v>
                </c:pt>
                <c:pt idx="75">
                  <c:v>89.024040795613217</c:v>
                </c:pt>
                <c:pt idx="76">
                  <c:v>91.203939433777251</c:v>
                </c:pt>
                <c:pt idx="77">
                  <c:v>93.345589684934339</c:v>
                </c:pt>
                <c:pt idx="78">
                  <c:v>95.593836707589645</c:v>
                </c:pt>
                <c:pt idx="79">
                  <c:v>97.759005832021998</c:v>
                </c:pt>
                <c:pt idx="80">
                  <c:v>100.11336419682348</c:v>
                </c:pt>
                <c:pt idx="81">
                  <c:v>102.36767317444847</c:v>
                </c:pt>
                <c:pt idx="82">
                  <c:v>104.77664944718612</c:v>
                </c:pt>
                <c:pt idx="83">
                  <c:v>107.19457995136946</c:v>
                </c:pt>
                <c:pt idx="84">
                  <c:v>109.6691585861554</c:v>
                </c:pt>
                <c:pt idx="85">
                  <c:v>112.05616143141047</c:v>
                </c:pt>
                <c:pt idx="86">
                  <c:v>114.68432695484513</c:v>
                </c:pt>
                <c:pt idx="87">
                  <c:v>117.19660758197583</c:v>
                </c:pt>
                <c:pt idx="88">
                  <c:v>119.85303596000649</c:v>
                </c:pt>
                <c:pt idx="89">
                  <c:v>122.47053783522189</c:v>
                </c:pt>
                <c:pt idx="90">
                  <c:v>125.26732113828214</c:v>
                </c:pt>
                <c:pt idx="91">
                  <c:v>128.1119562585524</c:v>
                </c:pt>
                <c:pt idx="92">
                  <c:v>130.8831807479169</c:v>
                </c:pt>
                <c:pt idx="93">
                  <c:v>133.76668386715511</c:v>
                </c:pt>
                <c:pt idx="94">
                  <c:v>136.71714000116248</c:v>
                </c:pt>
                <c:pt idx="95">
                  <c:v>139.75625256100503</c:v>
                </c:pt>
                <c:pt idx="96">
                  <c:v>142.87464264712955</c:v>
                </c:pt>
                <c:pt idx="97">
                  <c:v>146.01570507577111</c:v>
                </c:pt>
                <c:pt idx="98">
                  <c:v>149.14659240656238</c:v>
                </c:pt>
                <c:pt idx="99">
                  <c:v>152.39106532754823</c:v>
                </c:pt>
                <c:pt idx="100">
                  <c:v>155.72728664304006</c:v>
                </c:pt>
                <c:pt idx="101">
                  <c:v>159.0840086384612</c:v>
                </c:pt>
                <c:pt idx="102">
                  <c:v>162.38046773115775</c:v>
                </c:pt>
                <c:pt idx="103">
                  <c:v>165.92887850545284</c:v>
                </c:pt>
                <c:pt idx="104">
                  <c:v>169.49467618810158</c:v>
                </c:pt>
                <c:pt idx="105">
                  <c:v>173.06574736218769</c:v>
                </c:pt>
                <c:pt idx="106">
                  <c:v>176.76240954953099</c:v>
                </c:pt>
                <c:pt idx="107">
                  <c:v>180.47510149632834</c:v>
                </c:pt>
                <c:pt idx="108">
                  <c:v>184.33252971593126</c:v>
                </c:pt>
                <c:pt idx="109">
                  <c:v>188.20004691754377</c:v>
                </c:pt>
                <c:pt idx="110">
                  <c:v>192.28232412253595</c:v>
                </c:pt>
                <c:pt idx="111">
                  <c:v>196.50456941632504</c:v>
                </c:pt>
                <c:pt idx="112">
                  <c:v>200.88405665297068</c:v>
                </c:pt>
                <c:pt idx="113">
                  <c:v>205.3564531654838</c:v>
                </c:pt>
                <c:pt idx="114">
                  <c:v>209.91503621312978</c:v>
                </c:pt>
                <c:pt idx="115">
                  <c:v>214.46659395022897</c:v>
                </c:pt>
                <c:pt idx="116">
                  <c:v>219.11068764246127</c:v>
                </c:pt>
                <c:pt idx="117">
                  <c:v>223.92814689354992</c:v>
                </c:pt>
                <c:pt idx="118">
                  <c:v>228.9429751461052</c:v>
                </c:pt>
                <c:pt idx="119">
                  <c:v>233.9886734959519</c:v>
                </c:pt>
                <c:pt idx="120">
                  <c:v>239.00837058685488</c:v>
                </c:pt>
                <c:pt idx="121">
                  <c:v>243.84560223399023</c:v>
                </c:pt>
                <c:pt idx="122">
                  <c:v>248.80677936082998</c:v>
                </c:pt>
                <c:pt idx="123">
                  <c:v>253.7114600651019</c:v>
                </c:pt>
                <c:pt idx="124">
                  <c:v>258.68672174239686</c:v>
                </c:pt>
                <c:pt idx="125">
                  <c:v>263.75626736544416</c:v>
                </c:pt>
                <c:pt idx="126">
                  <c:v>268.84135340920102</c:v>
                </c:pt>
                <c:pt idx="127">
                  <c:v>273.94244372358463</c:v>
                </c:pt>
                <c:pt idx="128">
                  <c:v>279.03103044449568</c:v>
                </c:pt>
                <c:pt idx="129">
                  <c:v>284.16013577662784</c:v>
                </c:pt>
                <c:pt idx="130">
                  <c:v>289.07304667113345</c:v>
                </c:pt>
                <c:pt idx="131">
                  <c:v>294.20958878093211</c:v>
                </c:pt>
                <c:pt idx="132">
                  <c:v>299.38767492581218</c:v>
                </c:pt>
                <c:pt idx="133">
                  <c:v>304.31605679791403</c:v>
                </c:pt>
                <c:pt idx="134">
                  <c:v>309.33419268257171</c:v>
                </c:pt>
                <c:pt idx="135">
                  <c:v>314.51722160895423</c:v>
                </c:pt>
                <c:pt idx="136">
                  <c:v>319.68180985793873</c:v>
                </c:pt>
                <c:pt idx="137">
                  <c:v>324.85066550048424</c:v>
                </c:pt>
                <c:pt idx="138">
                  <c:v>329.79933962525763</c:v>
                </c:pt>
                <c:pt idx="139">
                  <c:v>334.74586703493043</c:v>
                </c:pt>
                <c:pt idx="140">
                  <c:v>339.9382835717812</c:v>
                </c:pt>
                <c:pt idx="141">
                  <c:v>344.98957183567023</c:v>
                </c:pt>
                <c:pt idx="142">
                  <c:v>349.64144442884032</c:v>
                </c:pt>
                <c:pt idx="143">
                  <c:v>354.9296710175517</c:v>
                </c:pt>
                <c:pt idx="144">
                  <c:v>359.82514842978617</c:v>
                </c:pt>
                <c:pt idx="145">
                  <c:v>364.57436847726615</c:v>
                </c:pt>
                <c:pt idx="146">
                  <c:v>369.29715390678621</c:v>
                </c:pt>
                <c:pt idx="147">
                  <c:v>374.00113339625995</c:v>
                </c:pt>
                <c:pt idx="148">
                  <c:v>378.77481346154298</c:v>
                </c:pt>
                <c:pt idx="149">
                  <c:v>383.28354459803791</c:v>
                </c:pt>
                <c:pt idx="150">
                  <c:v>387.66198869048196</c:v>
                </c:pt>
                <c:pt idx="151">
                  <c:v>392.16967264918776</c:v>
                </c:pt>
                <c:pt idx="152">
                  <c:v>396.48423730928295</c:v>
                </c:pt>
                <c:pt idx="153">
                  <c:v>401.00960568150663</c:v>
                </c:pt>
                <c:pt idx="154">
                  <c:v>405.36836540819775</c:v>
                </c:pt>
                <c:pt idx="155">
                  <c:v>409.45530285137971</c:v>
                </c:pt>
                <c:pt idx="156">
                  <c:v>413.93980486377319</c:v>
                </c:pt>
                <c:pt idx="157">
                  <c:v>417.83638145609893</c:v>
                </c:pt>
                <c:pt idx="158">
                  <c:v>422.07648741588071</c:v>
                </c:pt>
                <c:pt idx="159">
                  <c:v>426.27564677551061</c:v>
                </c:pt>
                <c:pt idx="160">
                  <c:v>430.23405723539878</c:v>
                </c:pt>
                <c:pt idx="161">
                  <c:v>434.27353980270613</c:v>
                </c:pt>
                <c:pt idx="162">
                  <c:v>438.39562080942011</c:v>
                </c:pt>
                <c:pt idx="163">
                  <c:v>442.22499179902502</c:v>
                </c:pt>
                <c:pt idx="164">
                  <c:v>446.12765932657032</c:v>
                </c:pt>
                <c:pt idx="165">
                  <c:v>450.03165700989388</c:v>
                </c:pt>
                <c:pt idx="166">
                  <c:v>453.70190449282654</c:v>
                </c:pt>
                <c:pt idx="167">
                  <c:v>457.62282047586319</c:v>
                </c:pt>
                <c:pt idx="168">
                  <c:v>460.94788420721653</c:v>
                </c:pt>
                <c:pt idx="169">
                  <c:v>464.57422253280566</c:v>
                </c:pt>
                <c:pt idx="170">
                  <c:v>468.14450047714706</c:v>
                </c:pt>
                <c:pt idx="171">
                  <c:v>471.94970706661405</c:v>
                </c:pt>
                <c:pt idx="172">
                  <c:v>475.22900717470833</c:v>
                </c:pt>
                <c:pt idx="173">
                  <c:v>478.1640747780171</c:v>
                </c:pt>
                <c:pt idx="174">
                  <c:v>481.77642966364715</c:v>
                </c:pt>
                <c:pt idx="175">
                  <c:v>484.81492999499045</c:v>
                </c:pt>
                <c:pt idx="176">
                  <c:v>488.38175818957143</c:v>
                </c:pt>
                <c:pt idx="177">
                  <c:v>491.60477299422348</c:v>
                </c:pt>
                <c:pt idx="178">
                  <c:v>494.87189492643915</c:v>
                </c:pt>
                <c:pt idx="179">
                  <c:v>498.35685894094189</c:v>
                </c:pt>
                <c:pt idx="180">
                  <c:v>501.01702772796153</c:v>
                </c:pt>
                <c:pt idx="181">
                  <c:v>504.5232741249938</c:v>
                </c:pt>
                <c:pt idx="182">
                  <c:v>507.36481954935067</c:v>
                </c:pt>
                <c:pt idx="183">
                  <c:v>510.64749202810054</c:v>
                </c:pt>
                <c:pt idx="184">
                  <c:v>513.18350392732725</c:v>
                </c:pt>
                <c:pt idx="185">
                  <c:v>517.05350586333736</c:v>
                </c:pt>
                <c:pt idx="186">
                  <c:v>520.12786338349633</c:v>
                </c:pt>
                <c:pt idx="187">
                  <c:v>523.06602435151262</c:v>
                </c:pt>
                <c:pt idx="188">
                  <c:v>526.02087432948383</c:v>
                </c:pt>
                <c:pt idx="189">
                  <c:v>528.9988350928943</c:v>
                </c:pt>
                <c:pt idx="190">
                  <c:v>531.69288239579384</c:v>
                </c:pt>
                <c:pt idx="191">
                  <c:v>534.66807613459241</c:v>
                </c:pt>
                <c:pt idx="192">
                  <c:v>537.1087336178332</c:v>
                </c:pt>
                <c:pt idx="193">
                  <c:v>539.95557003260592</c:v>
                </c:pt>
                <c:pt idx="194">
                  <c:v>542.43667817277139</c:v>
                </c:pt>
                <c:pt idx="195">
                  <c:v>545.35715176469728</c:v>
                </c:pt>
                <c:pt idx="196">
                  <c:v>547.80569346423522</c:v>
                </c:pt>
                <c:pt idx="197">
                  <c:v>550.06597533143452</c:v>
                </c:pt>
                <c:pt idx="198">
                  <c:v>553.1178119395795</c:v>
                </c:pt>
                <c:pt idx="199">
                  <c:v>555.20410740432874</c:v>
                </c:pt>
                <c:pt idx="200">
                  <c:v>558.3859868793661</c:v>
                </c:pt>
                <c:pt idx="201">
                  <c:v>560.8133855955341</c:v>
                </c:pt>
                <c:pt idx="202">
                  <c:v>561.88729513285659</c:v>
                </c:pt>
                <c:pt idx="203">
                  <c:v>564.67225239927632</c:v>
                </c:pt>
                <c:pt idx="204">
                  <c:v>567.48660294262197</c:v>
                </c:pt>
                <c:pt idx="205">
                  <c:v>569.6854883840108</c:v>
                </c:pt>
                <c:pt idx="206">
                  <c:v>572.6700678373237</c:v>
                </c:pt>
                <c:pt idx="207">
                  <c:v>574.85506245772376</c:v>
                </c:pt>
                <c:pt idx="208">
                  <c:v>577.85111729645541</c:v>
                </c:pt>
                <c:pt idx="209">
                  <c:v>580.31252334644375</c:v>
                </c:pt>
                <c:pt idx="210">
                  <c:v>583.07015251469045</c:v>
                </c:pt>
                <c:pt idx="211">
                  <c:v>585.63371858609173</c:v>
                </c:pt>
                <c:pt idx="212">
                  <c:v>587.59402313526903</c:v>
                </c:pt>
                <c:pt idx="213">
                  <c:v>590.32494698488415</c:v>
                </c:pt>
                <c:pt idx="214">
                  <c:v>592.35494962051905</c:v>
                </c:pt>
                <c:pt idx="215">
                  <c:v>591.14387708558479</c:v>
                </c:pt>
                <c:pt idx="216">
                  <c:v>593.8273726436712</c:v>
                </c:pt>
                <c:pt idx="217">
                  <c:v>595.90799454849207</c:v>
                </c:pt>
                <c:pt idx="218">
                  <c:v>596.94757484955176</c:v>
                </c:pt>
                <c:pt idx="219">
                  <c:v>599.45746569055314</c:v>
                </c:pt>
                <c:pt idx="220">
                  <c:v>601.84653184732178</c:v>
                </c:pt>
                <c:pt idx="221">
                  <c:v>603.95935127207918</c:v>
                </c:pt>
                <c:pt idx="222">
                  <c:v>605.60142941322283</c:v>
                </c:pt>
                <c:pt idx="223">
                  <c:v>607.93225528416519</c:v>
                </c:pt>
                <c:pt idx="224">
                  <c:v>609.73121565884367</c:v>
                </c:pt>
                <c:pt idx="225">
                  <c:v>611.69656050406479</c:v>
                </c:pt>
                <c:pt idx="226">
                  <c:v>614.25356062455171</c:v>
                </c:pt>
                <c:pt idx="227">
                  <c:v>616.26202789433205</c:v>
                </c:pt>
                <c:pt idx="228">
                  <c:v>618.88149387313399</c:v>
                </c:pt>
                <c:pt idx="229">
                  <c:v>620.88616021736004</c:v>
                </c:pt>
                <c:pt idx="230">
                  <c:v>622.98227848565546</c:v>
                </c:pt>
                <c:pt idx="231">
                  <c:v>624.90335922253723</c:v>
                </c:pt>
                <c:pt idx="232">
                  <c:v>627.18340253403835</c:v>
                </c:pt>
                <c:pt idx="233">
                  <c:v>625.99640356437533</c:v>
                </c:pt>
                <c:pt idx="234">
                  <c:v>627.63878327343332</c:v>
                </c:pt>
                <c:pt idx="235">
                  <c:v>629.93146868677729</c:v>
                </c:pt>
                <c:pt idx="236">
                  <c:v>632.13904080115674</c:v>
                </c:pt>
                <c:pt idx="237">
                  <c:v>633.9374333573918</c:v>
                </c:pt>
                <c:pt idx="238">
                  <c:v>635.50405619408002</c:v>
                </c:pt>
                <c:pt idx="239">
                  <c:v>636.65646681751605</c:v>
                </c:pt>
                <c:pt idx="240">
                  <c:v>638.8519379216126</c:v>
                </c:pt>
                <c:pt idx="241">
                  <c:v>638.41621902387294</c:v>
                </c:pt>
                <c:pt idx="242">
                  <c:v>640.29847183748245</c:v>
                </c:pt>
                <c:pt idx="243">
                  <c:v>642.43454604375768</c:v>
                </c:pt>
                <c:pt idx="244">
                  <c:v>641.41457902131049</c:v>
                </c:pt>
                <c:pt idx="245">
                  <c:v>640.95820876770256</c:v>
                </c:pt>
                <c:pt idx="246">
                  <c:v>644.18191021860844</c:v>
                </c:pt>
                <c:pt idx="247">
                  <c:v>646.15581577581258</c:v>
                </c:pt>
                <c:pt idx="248">
                  <c:v>646.80508232708667</c:v>
                </c:pt>
                <c:pt idx="249">
                  <c:v>649.12040775375135</c:v>
                </c:pt>
                <c:pt idx="250">
                  <c:v>650.44229700585447</c:v>
                </c:pt>
                <c:pt idx="251">
                  <c:v>649.4499189628425</c:v>
                </c:pt>
                <c:pt idx="252">
                  <c:v>651.70732924828519</c:v>
                </c:pt>
                <c:pt idx="253">
                  <c:v>654.0716078047742</c:v>
                </c:pt>
                <c:pt idx="254">
                  <c:v>655.90164147541668</c:v>
                </c:pt>
                <c:pt idx="255">
                  <c:v>656.61896252374083</c:v>
                </c:pt>
                <c:pt idx="256">
                  <c:v>657.47214344664155</c:v>
                </c:pt>
                <c:pt idx="257">
                  <c:v>657.01257775402519</c:v>
                </c:pt>
                <c:pt idx="258">
                  <c:v>658.71830267944767</c:v>
                </c:pt>
                <c:pt idx="259">
                  <c:v>660.69909020502757</c:v>
                </c:pt>
                <c:pt idx="260">
                  <c:v>662.15351243911107</c:v>
                </c:pt>
                <c:pt idx="261">
                  <c:v>663.37062097854641</c:v>
                </c:pt>
                <c:pt idx="262">
                  <c:v>662.11748426101201</c:v>
                </c:pt>
                <c:pt idx="263">
                  <c:v>661.67157316445196</c:v>
                </c:pt>
                <c:pt idx="264">
                  <c:v>664.7964983211217</c:v>
                </c:pt>
                <c:pt idx="265">
                  <c:v>666.32474139920794</c:v>
                </c:pt>
                <c:pt idx="266">
                  <c:v>667.32239556868706</c:v>
                </c:pt>
                <c:pt idx="267">
                  <c:v>667.70700977267359</c:v>
                </c:pt>
                <c:pt idx="268">
                  <c:v>669.23629309654984</c:v>
                </c:pt>
                <c:pt idx="269">
                  <c:v>670.88638054819876</c:v>
                </c:pt>
                <c:pt idx="270">
                  <c:v>671.21914539919521</c:v>
                </c:pt>
                <c:pt idx="271">
                  <c:v>673.14885043413403</c:v>
                </c:pt>
                <c:pt idx="272">
                  <c:v>671.22657283447631</c:v>
                </c:pt>
                <c:pt idx="273">
                  <c:v>673.17285465526572</c:v>
                </c:pt>
                <c:pt idx="274">
                  <c:v>674.52189443322027</c:v>
                </c:pt>
                <c:pt idx="275">
                  <c:v>675.83953822914339</c:v>
                </c:pt>
                <c:pt idx="276">
                  <c:v>677.16417530311128</c:v>
                </c:pt>
                <c:pt idx="277">
                  <c:v>678.15281475226425</c:v>
                </c:pt>
                <c:pt idx="278">
                  <c:v>679.75432630145576</c:v>
                </c:pt>
                <c:pt idx="279">
                  <c:v>681.53611757035105</c:v>
                </c:pt>
                <c:pt idx="280">
                  <c:v>682.3881542207497</c:v>
                </c:pt>
                <c:pt idx="281">
                  <c:v>681.4174077552409</c:v>
                </c:pt>
                <c:pt idx="282">
                  <c:v>681.58143487665359</c:v>
                </c:pt>
                <c:pt idx="283">
                  <c:v>684.3572750813031</c:v>
                </c:pt>
                <c:pt idx="284">
                  <c:v>685.00794280901334</c:v>
                </c:pt>
                <c:pt idx="285">
                  <c:v>686.28571193132916</c:v>
                </c:pt>
                <c:pt idx="286">
                  <c:v>686.75703457078544</c:v>
                </c:pt>
                <c:pt idx="287">
                  <c:v>688.22784153345617</c:v>
                </c:pt>
              </c:numCache>
            </c:numRef>
          </c:xVal>
          <c:yVal>
            <c:numRef>
              <c:f>'VECD rep. 1'!$W$15:$W$312</c:f>
              <c:numCache>
                <c:formatCode>0.00</c:formatCode>
                <c:ptCount val="298"/>
                <c:pt idx="0">
                  <c:v>0.96453854866499089</c:v>
                </c:pt>
                <c:pt idx="1">
                  <c:v>0.96028652063956743</c:v>
                </c:pt>
                <c:pt idx="2">
                  <c:v>0.95679378892776623</c:v>
                </c:pt>
                <c:pt idx="3">
                  <c:v>0.95314481772258675</c:v>
                </c:pt>
                <c:pt idx="4">
                  <c:v>0.9489604201024795</c:v>
                </c:pt>
                <c:pt idx="5">
                  <c:v>0.94488349475598721</c:v>
                </c:pt>
                <c:pt idx="6">
                  <c:v>0.9404006500225589</c:v>
                </c:pt>
                <c:pt idx="7">
                  <c:v>0.93591682027191048</c:v>
                </c:pt>
                <c:pt idx="8">
                  <c:v>0.93135834905107051</c:v>
                </c:pt>
                <c:pt idx="9">
                  <c:v>0.92692484204439318</c:v>
                </c:pt>
                <c:pt idx="10">
                  <c:v>0.92226577874210491</c:v>
                </c:pt>
                <c:pt idx="11">
                  <c:v>0.91793100578555165</c:v>
                </c:pt>
                <c:pt idx="12">
                  <c:v>0.91333441147040206</c:v>
                </c:pt>
                <c:pt idx="13">
                  <c:v>0.90881923713167723</c:v>
                </c:pt>
                <c:pt idx="14">
                  <c:v>0.90407600657045117</c:v>
                </c:pt>
                <c:pt idx="15">
                  <c:v>0.89950437369071456</c:v>
                </c:pt>
                <c:pt idx="16">
                  <c:v>0.89464226253810919</c:v>
                </c:pt>
                <c:pt idx="17">
                  <c:v>0.88989675560974668</c:v>
                </c:pt>
                <c:pt idx="18">
                  <c:v>0.88524193789413208</c:v>
                </c:pt>
                <c:pt idx="19">
                  <c:v>0.88048187895559804</c:v>
                </c:pt>
                <c:pt idx="20">
                  <c:v>0.87597770145158216</c:v>
                </c:pt>
                <c:pt idx="21">
                  <c:v>0.87139935994239259</c:v>
                </c:pt>
                <c:pt idx="22">
                  <c:v>0.86663019894705351</c:v>
                </c:pt>
                <c:pt idx="23">
                  <c:v>0.86205245938732167</c:v>
                </c:pt>
                <c:pt idx="24">
                  <c:v>0.85723806916073242</c:v>
                </c:pt>
                <c:pt idx="25">
                  <c:v>0.85272133431849051</c:v>
                </c:pt>
                <c:pt idx="26">
                  <c:v>0.84766997393528243</c:v>
                </c:pt>
                <c:pt idx="27">
                  <c:v>0.84280279804404323</c:v>
                </c:pt>
                <c:pt idx="28">
                  <c:v>0.83788074639930221</c:v>
                </c:pt>
                <c:pt idx="29">
                  <c:v>0.83311459654066233</c:v>
                </c:pt>
                <c:pt idx="30">
                  <c:v>0.8279468341747459</c:v>
                </c:pt>
                <c:pt idx="31">
                  <c:v>0.82311752505511626</c:v>
                </c:pt>
                <c:pt idx="32">
                  <c:v>0.81806715328306068</c:v>
                </c:pt>
                <c:pt idx="33">
                  <c:v>0.81328849696666139</c:v>
                </c:pt>
                <c:pt idx="34">
                  <c:v>0.80848649422063001</c:v>
                </c:pt>
                <c:pt idx="35">
                  <c:v>0.80361227879469532</c:v>
                </c:pt>
                <c:pt idx="36">
                  <c:v>0.7986952241391897</c:v>
                </c:pt>
                <c:pt idx="37">
                  <c:v>0.79391156342529823</c:v>
                </c:pt>
                <c:pt idx="38">
                  <c:v>0.78901568696668278</c:v>
                </c:pt>
                <c:pt idx="39">
                  <c:v>0.78427428072301142</c:v>
                </c:pt>
                <c:pt idx="40">
                  <c:v>0.77927258956639678</c:v>
                </c:pt>
                <c:pt idx="41">
                  <c:v>0.77455494638100875</c:v>
                </c:pt>
                <c:pt idx="42">
                  <c:v>0.76964851000154977</c:v>
                </c:pt>
                <c:pt idx="43">
                  <c:v>0.76482772002269661</c:v>
                </c:pt>
                <c:pt idx="44">
                  <c:v>0.76002283846972418</c:v>
                </c:pt>
                <c:pt idx="45">
                  <c:v>0.7554044692328401</c:v>
                </c:pt>
                <c:pt idx="46">
                  <c:v>0.75057517624420533</c:v>
                </c:pt>
                <c:pt idx="47">
                  <c:v>0.74571771030568157</c:v>
                </c:pt>
                <c:pt idx="48">
                  <c:v>0.74103410003672476</c:v>
                </c:pt>
                <c:pt idx="49">
                  <c:v>0.73643812870544278</c:v>
                </c:pt>
                <c:pt idx="50">
                  <c:v>0.73156191539118243</c:v>
                </c:pt>
                <c:pt idx="51">
                  <c:v>0.72716286224276827</c:v>
                </c:pt>
                <c:pt idx="52">
                  <c:v>0.7224303383011117</c:v>
                </c:pt>
                <c:pt idx="53">
                  <c:v>0.71747989008591673</c:v>
                </c:pt>
                <c:pt idx="54">
                  <c:v>0.7133611931130126</c:v>
                </c:pt>
                <c:pt idx="55">
                  <c:v>0.70882541517479303</c:v>
                </c:pt>
                <c:pt idx="56">
                  <c:v>0.70462604564456499</c:v>
                </c:pt>
                <c:pt idx="57">
                  <c:v>0.70009277204134768</c:v>
                </c:pt>
                <c:pt idx="58">
                  <c:v>0.69586001572378053</c:v>
                </c:pt>
                <c:pt idx="59">
                  <c:v>0.69138424358029282</c:v>
                </c:pt>
                <c:pt idx="60">
                  <c:v>0.68705041624113972</c:v>
                </c:pt>
                <c:pt idx="61">
                  <c:v>0.68229541725298015</c:v>
                </c:pt>
                <c:pt idx="62">
                  <c:v>0.67784293158250897</c:v>
                </c:pt>
                <c:pt idx="63">
                  <c:v>0.67296305001807677</c:v>
                </c:pt>
                <c:pt idx="64">
                  <c:v>0.66866791058252373</c:v>
                </c:pt>
                <c:pt idx="65">
                  <c:v>0.6639272206684852</c:v>
                </c:pt>
                <c:pt idx="66">
                  <c:v>0.65948247249042447</c:v>
                </c:pt>
                <c:pt idx="67">
                  <c:v>0.65494279317558168</c:v>
                </c:pt>
                <c:pt idx="68">
                  <c:v>0.65022252112981493</c:v>
                </c:pt>
                <c:pt idx="69">
                  <c:v>0.64584265263212637</c:v>
                </c:pt>
                <c:pt idx="70">
                  <c:v>0.6411389334038371</c:v>
                </c:pt>
                <c:pt idx="71">
                  <c:v>0.63680348777653162</c:v>
                </c:pt>
                <c:pt idx="72">
                  <c:v>0.63220394650475975</c:v>
                </c:pt>
                <c:pt idx="73">
                  <c:v>0.62778563581727997</c:v>
                </c:pt>
                <c:pt idx="74">
                  <c:v>0.62313787947432753</c:v>
                </c:pt>
                <c:pt idx="75">
                  <c:v>0.6185557856366749</c:v>
                </c:pt>
                <c:pt idx="76">
                  <c:v>0.61390212765873842</c:v>
                </c:pt>
                <c:pt idx="77">
                  <c:v>0.60938384209424268</c:v>
                </c:pt>
                <c:pt idx="78">
                  <c:v>0.60469595051518743</c:v>
                </c:pt>
                <c:pt idx="79">
                  <c:v>0.60023298919105406</c:v>
                </c:pt>
                <c:pt idx="80">
                  <c:v>0.59543565382044639</c:v>
                </c:pt>
                <c:pt idx="81">
                  <c:v>0.59089463828008149</c:v>
                </c:pt>
                <c:pt idx="82">
                  <c:v>0.58609685315548143</c:v>
                </c:pt>
                <c:pt idx="83">
                  <c:v>0.58133624471242296</c:v>
                </c:pt>
                <c:pt idx="84">
                  <c:v>0.5765192365811922</c:v>
                </c:pt>
                <c:pt idx="85">
                  <c:v>0.57192380577202195</c:v>
                </c:pt>
                <c:pt idx="86">
                  <c:v>0.5669202085252113</c:v>
                </c:pt>
                <c:pt idx="87">
                  <c:v>0.56219042636184302</c:v>
                </c:pt>
                <c:pt idx="88">
                  <c:v>0.55724394396896293</c:v>
                </c:pt>
                <c:pt idx="89">
                  <c:v>0.55242314823716954</c:v>
                </c:pt>
                <c:pt idx="90">
                  <c:v>0.54732860965198515</c:v>
                </c:pt>
                <c:pt idx="91">
                  <c:v>0.54220477052899108</c:v>
                </c:pt>
                <c:pt idx="92">
                  <c:v>0.53726744535936188</c:v>
                </c:pt>
                <c:pt idx="93">
                  <c:v>0.53218512011644981</c:v>
                </c:pt>
                <c:pt idx="94">
                  <c:v>0.52704103295460103</c:v>
                </c:pt>
                <c:pt idx="95">
                  <c:v>0.52179993837495897</c:v>
                </c:pt>
                <c:pt idx="96">
                  <c:v>0.51648088190769181</c:v>
                </c:pt>
                <c:pt idx="97">
                  <c:v>0.51118137066773706</c:v>
                </c:pt>
                <c:pt idx="98">
                  <c:v>0.5059553129708938</c:v>
                </c:pt>
                <c:pt idx="99">
                  <c:v>0.50059706955074934</c:v>
                </c:pt>
                <c:pt idx="100">
                  <c:v>0.49514631006869769</c:v>
                </c:pt>
                <c:pt idx="101">
                  <c:v>0.48972052320226112</c:v>
                </c:pt>
                <c:pt idx="102">
                  <c:v>0.48444743931821399</c:v>
                </c:pt>
                <c:pt idx="103">
                  <c:v>0.47883065300139072</c:v>
                </c:pt>
                <c:pt idx="104">
                  <c:v>0.47324637445279294</c:v>
                </c:pt>
                <c:pt idx="105">
                  <c:v>0.46771225735294208</c:v>
                </c:pt>
                <c:pt idx="106">
                  <c:v>0.46204317901598002</c:v>
                </c:pt>
                <c:pt idx="107">
                  <c:v>0.45640872646224129</c:v>
                </c:pt>
                <c:pt idx="108">
                  <c:v>0.45061552133924854</c:v>
                </c:pt>
                <c:pt idx="109">
                  <c:v>0.44486755287492186</c:v>
                </c:pt>
                <c:pt idx="110">
                  <c:v>0.43886395746397633</c:v>
                </c:pt>
                <c:pt idx="111">
                  <c:v>0.4327210240604511</c:v>
                </c:pt>
                <c:pt idx="112">
                  <c:v>0.42641848043675157</c:v>
                </c:pt>
                <c:pt idx="113">
                  <c:v>0.42005256256550738</c:v>
                </c:pt>
                <c:pt idx="114">
                  <c:v>0.41363473351883029</c:v>
                </c:pt>
                <c:pt idx="115">
                  <c:v>0.40729577850527166</c:v>
                </c:pt>
                <c:pt idx="116">
                  <c:v>0.40089673118116287</c:v>
                </c:pt>
                <c:pt idx="117">
                  <c:v>0.3943298863421727</c:v>
                </c:pt>
                <c:pt idx="118">
                  <c:v>0.38756842462465502</c:v>
                </c:pt>
                <c:pt idx="119">
                  <c:v>0.38083948705600479</c:v>
                </c:pt>
                <c:pt idx="120">
                  <c:v>0.37421666055402913</c:v>
                </c:pt>
                <c:pt idx="121">
                  <c:v>0.36789989618951202</c:v>
                </c:pt>
                <c:pt idx="122">
                  <c:v>0.36148586336989974</c:v>
                </c:pt>
                <c:pt idx="123">
                  <c:v>0.35520727409680253</c:v>
                </c:pt>
                <c:pt idx="124">
                  <c:v>0.34889987981293358</c:v>
                </c:pt>
                <c:pt idx="125">
                  <c:v>0.34253488527394849</c:v>
                </c:pt>
                <c:pt idx="126">
                  <c:v>0.33621138543390816</c:v>
                </c:pt>
                <c:pt idx="127">
                  <c:v>0.32992763976694062</c:v>
                </c:pt>
                <c:pt idx="128">
                  <c:v>0.32371717606300432</c:v>
                </c:pt>
                <c:pt idx="129">
                  <c:v>0.31751416413777267</c:v>
                </c:pt>
                <c:pt idx="130">
                  <c:v>0.31162476087130642</c:v>
                </c:pt>
                <c:pt idx="131">
                  <c:v>0.30552041516288309</c:v>
                </c:pt>
                <c:pt idx="132">
                  <c:v>0.29942026360516183</c:v>
                </c:pt>
                <c:pt idx="133">
                  <c:v>0.29366296916113932</c:v>
                </c:pt>
                <c:pt idx="134">
                  <c:v>0.28784840819952118</c:v>
                </c:pt>
                <c:pt idx="135">
                  <c:v>0.28189196298736185</c:v>
                </c:pt>
                <c:pt idx="136">
                  <c:v>0.27600520928323713</c:v>
                </c:pt>
                <c:pt idx="137">
                  <c:v>0.27016089340366201</c:v>
                </c:pt>
                <c:pt idx="138">
                  <c:v>0.26460883433695825</c:v>
                </c:pt>
                <c:pt idx="139">
                  <c:v>0.2591005534993267</c:v>
                </c:pt>
                <c:pt idx="140">
                  <c:v>0.25336195715997389</c:v>
                </c:pt>
                <c:pt idx="141">
                  <c:v>0.24782113611367118</c:v>
                </c:pt>
                <c:pt idx="142">
                  <c:v>0.24275411997631757</c:v>
                </c:pt>
                <c:pt idx="143">
                  <c:v>0.237034626213938</c:v>
                </c:pt>
                <c:pt idx="144">
                  <c:v>0.23177767683393602</c:v>
                </c:pt>
                <c:pt idx="145">
                  <c:v>0.22671176504014368</c:v>
                </c:pt>
                <c:pt idx="146">
                  <c:v>0.22170658592692616</c:v>
                </c:pt>
                <c:pt idx="147">
                  <c:v>0.21675297165703267</c:v>
                </c:pt>
                <c:pt idx="148">
                  <c:v>0.21175762407940313</c:v>
                </c:pt>
                <c:pt idx="149">
                  <c:v>0.20706828202177496</c:v>
                </c:pt>
                <c:pt idx="150">
                  <c:v>0.20254070505451605</c:v>
                </c:pt>
                <c:pt idx="151">
                  <c:v>0.19790605189481691</c:v>
                </c:pt>
                <c:pt idx="152">
                  <c:v>0.19349477899339895</c:v>
                </c:pt>
                <c:pt idx="153">
                  <c:v>0.18889362614451433</c:v>
                </c:pt>
                <c:pt idx="154">
                  <c:v>0.1844862928766754</c:v>
                </c:pt>
                <c:pt idx="155">
                  <c:v>0.18037523169483083</c:v>
                </c:pt>
                <c:pt idx="156">
                  <c:v>0.17588773836627669</c:v>
                </c:pt>
                <c:pt idx="157">
                  <c:v>0.17200821090457397</c:v>
                </c:pt>
                <c:pt idx="158">
                  <c:v>0.16780710179305958</c:v>
                </c:pt>
                <c:pt idx="159">
                  <c:v>0.16366725698045936</c:v>
                </c:pt>
                <c:pt idx="160">
                  <c:v>0.15978334366805913</c:v>
                </c:pt>
                <c:pt idx="161">
                  <c:v>0.15583821396604935</c:v>
                </c:pt>
                <c:pt idx="162">
                  <c:v>0.15183123717572344</c:v>
                </c:pt>
                <c:pt idx="163">
                  <c:v>0.14812559983120754</c:v>
                </c:pt>
                <c:pt idx="164">
                  <c:v>0.14436546385848192</c:v>
                </c:pt>
                <c:pt idx="165">
                  <c:v>0.14062042435586719</c:v>
                </c:pt>
                <c:pt idx="166">
                  <c:v>0.13711436652051612</c:v>
                </c:pt>
                <c:pt idx="167">
                  <c:v>0.13338444602395993</c:v>
                </c:pt>
                <c:pt idx="168">
                  <c:v>0.13023382380229132</c:v>
                </c:pt>
                <c:pt idx="169">
                  <c:v>0.12681062738199778</c:v>
                </c:pt>
                <c:pt idx="170">
                  <c:v>0.12345334574352373</c:v>
                </c:pt>
                <c:pt idx="171">
                  <c:v>0.11988917871595994</c:v>
                </c:pt>
                <c:pt idx="172">
                  <c:v>0.11682908615887644</c:v>
                </c:pt>
                <c:pt idx="173">
                  <c:v>0.11409913476211708</c:v>
                </c:pt>
                <c:pt idx="174">
                  <c:v>0.11075067525259918</c:v>
                </c:pt>
                <c:pt idx="175">
                  <c:v>0.10794383188332934</c:v>
                </c:pt>
                <c:pt idx="176">
                  <c:v>0.10466011171236356</c:v>
                </c:pt>
                <c:pt idx="177">
                  <c:v>0.10170318767057418</c:v>
                </c:pt>
                <c:pt idx="178">
                  <c:v>9.8715649426586172E-2</c:v>
                </c:pt>
                <c:pt idx="179">
                  <c:v>9.5539733492725487E-2</c:v>
                </c:pt>
                <c:pt idx="180">
                  <c:v>9.3122917272134065E-2</c:v>
                </c:pt>
                <c:pt idx="181">
                  <c:v>8.9947178567302943E-2</c:v>
                </c:pt>
                <c:pt idx="182">
                  <c:v>8.7381550838010136E-2</c:v>
                </c:pt>
                <c:pt idx="183">
                  <c:v>8.4426535391728286E-2</c:v>
                </c:pt>
                <c:pt idx="184">
                  <c:v>8.2150134470531322E-2</c:v>
                </c:pt>
                <c:pt idx="185">
                  <c:v>7.8687090120015624E-2</c:v>
                </c:pt>
                <c:pt idx="186">
                  <c:v>7.5945226510421793E-2</c:v>
                </c:pt>
                <c:pt idx="187">
                  <c:v>7.3332373291064901E-2</c:v>
                </c:pt>
                <c:pt idx="188">
                  <c:v>7.0712050888359856E-2</c:v>
                </c:pt>
                <c:pt idx="189">
                  <c:v>6.8078651101217247E-2</c:v>
                </c:pt>
                <c:pt idx="190">
                  <c:v>6.5702677617990868E-2</c:v>
                </c:pt>
                <c:pt idx="191">
                  <c:v>6.3085717635052996E-2</c:v>
                </c:pt>
                <c:pt idx="192">
                  <c:v>6.094434999228393E-2</c:v>
                </c:pt>
                <c:pt idx="193">
                  <c:v>5.8452734268773399E-2</c:v>
                </c:pt>
                <c:pt idx="194">
                  <c:v>5.62865503448019E-2</c:v>
                </c:pt>
                <c:pt idx="195">
                  <c:v>5.374309107492925E-2</c:v>
                </c:pt>
                <c:pt idx="196">
                  <c:v>5.1615870883050308E-2</c:v>
                </c:pt>
                <c:pt idx="197">
                  <c:v>4.9656410471006218E-2</c:v>
                </c:pt>
                <c:pt idx="198">
                  <c:v>4.7017103839992469E-2</c:v>
                </c:pt>
                <c:pt idx="199">
                  <c:v>4.5216999506346278E-2</c:v>
                </c:pt>
                <c:pt idx="200">
                  <c:v>4.2478083503797337E-2</c:v>
                </c:pt>
                <c:pt idx="201">
                  <c:v>4.0393844028473236E-2</c:v>
                </c:pt>
                <c:pt idx="202">
                  <c:v>3.9473187922883457E-2</c:v>
                </c:pt>
                <c:pt idx="203">
                  <c:v>3.7089741751632488E-2</c:v>
                </c:pt>
                <c:pt idx="204">
                  <c:v>3.4687088435136126E-2</c:v>
                </c:pt>
                <c:pt idx="205">
                  <c:v>3.281399951304198E-2</c:v>
                </c:pt>
                <c:pt idx="206">
                  <c:v>3.0277387543373058E-2</c:v>
                </c:pt>
                <c:pt idx="207">
                  <c:v>2.8424525404129319E-2</c:v>
                </c:pt>
                <c:pt idx="208">
                  <c:v>2.5889589877165831E-2</c:v>
                </c:pt>
                <c:pt idx="209">
                  <c:v>2.3811916701552027E-2</c:v>
                </c:pt>
                <c:pt idx="210">
                  <c:v>2.1489415119342326E-2</c:v>
                </c:pt>
                <c:pt idx="211">
                  <c:v>1.9335263953563664E-2</c:v>
                </c:pt>
                <c:pt idx="212">
                  <c:v>1.7691201573395321E-2</c:v>
                </c:pt>
                <c:pt idx="213">
                  <c:v>1.5405391669523816E-2</c:v>
                </c:pt>
                <c:pt idx="214">
                  <c:v>1.3709674971786101E-2</c:v>
                </c:pt>
                <c:pt idx="215">
                  <c:v>1.4720967543813024E-2</c:v>
                </c:pt>
                <c:pt idx="216">
                  <c:v>1.2481532588650923E-2</c:v>
                </c:pt>
                <c:pt idx="217">
                  <c:v>1.0748680311693182E-2</c:v>
                </c:pt>
                <c:pt idx="218">
                  <c:v>9.883993213503639E-3</c:v>
                </c:pt>
                <c:pt idx="219">
                  <c:v>7.7994427777861031E-3</c:v>
                </c:pt>
                <c:pt idx="220">
                  <c:v>5.8192812603664601E-3</c:v>
                </c:pt>
                <c:pt idx="221">
                  <c:v>4.0713490700629018E-3</c:v>
                </c:pt>
                <c:pt idx="222">
                  <c:v>2.7149655510283477E-3</c:v>
                </c:pt>
                <c:pt idx="223">
                  <c:v>7.9281085208582347E-4</c:v>
                </c:pt>
                <c:pt idx="224">
                  <c:v>-6.8822018698999621E-4</c:v>
                </c:pt>
                <c:pt idx="225">
                  <c:v>-2.3037418273577082E-3</c:v>
                </c:pt>
                <c:pt idx="226">
                  <c:v>-4.4017364763186961E-3</c:v>
                </c:pt>
                <c:pt idx="227">
                  <c:v>-6.0466124933928889E-3</c:v>
                </c:pt>
                <c:pt idx="228">
                  <c:v>-8.1878664153289815E-3</c:v>
                </c:pt>
                <c:pt idx="229">
                  <c:v>-9.8235075034485142E-3</c:v>
                </c:pt>
                <c:pt idx="230">
                  <c:v>-1.1530951390159361E-2</c:v>
                </c:pt>
                <c:pt idx="231">
                  <c:v>-1.3093299632265021E-2</c:v>
                </c:pt>
                <c:pt idx="232">
                  <c:v>-1.4944474276645137E-2</c:v>
                </c:pt>
                <c:pt idx="233">
                  <c:v>-1.3981165532705342E-2</c:v>
                </c:pt>
                <c:pt idx="234">
                  <c:v>-1.5313797053967182E-2</c:v>
                </c:pt>
                <c:pt idx="235">
                  <c:v>-1.7171183355840336E-2</c:v>
                </c:pt>
                <c:pt idx="236">
                  <c:v>-1.8956432885858243E-2</c:v>
                </c:pt>
                <c:pt idx="237">
                  <c:v>-2.0408484456007736E-2</c:v>
                </c:pt>
                <c:pt idx="238">
                  <c:v>-2.1671727883833203E-2</c:v>
                </c:pt>
                <c:pt idx="239">
                  <c:v>-2.2599980894607796E-2</c:v>
                </c:pt>
                <c:pt idx="240">
                  <c:v>-2.4366090639955429E-2</c:v>
                </c:pt>
                <c:pt idx="241">
                  <c:v>-2.4015824966817867E-2</c:v>
                </c:pt>
                <c:pt idx="242">
                  <c:v>-2.5528076666502475E-2</c:v>
                </c:pt>
                <c:pt idx="243">
                  <c:v>-2.72415719019512E-2</c:v>
                </c:pt>
                <c:pt idx="244">
                  <c:v>-2.6423739717338579E-2</c:v>
                </c:pt>
                <c:pt idx="245">
                  <c:v>-2.6057601900365546E-2</c:v>
                </c:pt>
                <c:pt idx="246">
                  <c:v>-2.8641143696138238E-2</c:v>
                </c:pt>
                <c:pt idx="247">
                  <c:v>-3.0219890860111231E-2</c:v>
                </c:pt>
                <c:pt idx="248">
                  <c:v>-3.0738654158437351E-2</c:v>
                </c:pt>
                <c:pt idx="249">
                  <c:v>-3.2586485569361168E-2</c:v>
                </c:pt>
                <c:pt idx="250">
                  <c:v>-3.3639994418808383E-2</c:v>
                </c:pt>
                <c:pt idx="251">
                  <c:v>-3.2849196849911388E-2</c:v>
                </c:pt>
                <c:pt idx="252">
                  <c:v>-3.4647190362754543E-2</c:v>
                </c:pt>
                <c:pt idx="253">
                  <c:v>-3.6526975800676986E-2</c:v>
                </c:pt>
                <c:pt idx="254">
                  <c:v>-3.7979669376082326E-2</c:v>
                </c:pt>
                <c:pt idx="255">
                  <c:v>-3.8548532303166683E-2</c:v>
                </c:pt>
                <c:pt idx="256">
                  <c:v>-3.9224733882355256E-2</c:v>
                </c:pt>
                <c:pt idx="257">
                  <c:v>-3.8860552483890975E-2</c:v>
                </c:pt>
                <c:pt idx="258">
                  <c:v>-4.0211610487368432E-2</c:v>
                </c:pt>
                <c:pt idx="259">
                  <c:v>-4.177835031486099E-2</c:v>
                </c:pt>
                <c:pt idx="260">
                  <c:v>-4.2927260914267018E-2</c:v>
                </c:pt>
                <c:pt idx="261">
                  <c:v>-4.3887740265002861E-2</c:v>
                </c:pt>
                <c:pt idx="262">
                  <c:v>-4.2898815920240807E-2</c:v>
                </c:pt>
                <c:pt idx="263">
                  <c:v>-4.2546695936350742E-2</c:v>
                </c:pt>
                <c:pt idx="264">
                  <c:v>-4.5011851929578794E-2</c:v>
                </c:pt>
                <c:pt idx="265">
                  <c:v>-4.6215330892886097E-2</c:v>
                </c:pt>
                <c:pt idx="266">
                  <c:v>-4.7000232867314251E-2</c:v>
                </c:pt>
                <c:pt idx="267">
                  <c:v>-4.7302670835617899E-2</c:v>
                </c:pt>
                <c:pt idx="268">
                  <c:v>-4.8504350512253325E-2</c:v>
                </c:pt>
                <c:pt idx="269">
                  <c:v>-4.9799420540807215E-2</c:v>
                </c:pt>
                <c:pt idx="270">
                  <c:v>-5.0060398248975124E-2</c:v>
                </c:pt>
                <c:pt idx="271">
                  <c:v>-5.1572538852732608E-2</c:v>
                </c:pt>
                <c:pt idx="272">
                  <c:v>-5.0066222632207946E-2</c:v>
                </c:pt>
                <c:pt idx="273">
                  <c:v>-5.1591335232261892E-2</c:v>
                </c:pt>
                <c:pt idx="274">
                  <c:v>-5.2647156994678257E-2</c:v>
                </c:pt>
                <c:pt idx="275">
                  <c:v>-5.3677390592483221E-2</c:v>
                </c:pt>
                <c:pt idx="276">
                  <c:v>-5.4712082806821716E-2</c:v>
                </c:pt>
                <c:pt idx="277">
                  <c:v>-5.5483664962598489E-2</c:v>
                </c:pt>
                <c:pt idx="278">
                  <c:v>-5.6732372720823321E-2</c:v>
                </c:pt>
                <c:pt idx="279">
                  <c:v>-5.8119922517164468E-2</c:v>
                </c:pt>
                <c:pt idx="280">
                  <c:v>-5.8782796970964002E-2</c:v>
                </c:pt>
                <c:pt idx="281">
                  <c:v>-5.8027534886446963E-2</c:v>
                </c:pt>
                <c:pt idx="282">
                  <c:v>-5.8155189249558648E-2</c:v>
                </c:pt>
                <c:pt idx="283">
                  <c:v>-6.0313172152329786E-2</c:v>
                </c:pt>
                <c:pt idx="284">
                  <c:v>-6.0818379808760925E-2</c:v>
                </c:pt>
                <c:pt idx="285">
                  <c:v>-6.1809801150078947E-2</c:v>
                </c:pt>
                <c:pt idx="286">
                  <c:v>-6.2175268038709319E-2</c:v>
                </c:pt>
                <c:pt idx="287">
                  <c:v>-6.3314938544026811E-2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5841-4F0B-A7FE-0B4EFFB891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63657184"/>
        <c:axId val="1063662624"/>
      </c:scatterChart>
      <c:valAx>
        <c:axId val="1063657184"/>
        <c:scaling>
          <c:orientation val="minMax"/>
          <c:min val="0"/>
        </c:scaling>
        <c:delete val="0"/>
        <c:axPos val="b"/>
        <c:title>
          <c:tx>
            <c:rich>
              <a:bodyPr/>
              <a:lstStyle/>
              <a:p>
                <a:pPr algn="ctr" rtl="0">
                  <a:defRPr sz="2000" b="0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2000" b="0" i="0" u="none" strike="noStrike" kern="1200" baseline="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rPr>
                  <a:t>D(t)</a:t>
                </a:r>
              </a:p>
            </c:rich>
          </c:tx>
          <c:overlay val="0"/>
        </c:title>
        <c:numFmt formatCode="#,##0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063662624"/>
        <c:crosses val="autoZero"/>
        <c:crossBetween val="midCat"/>
      </c:valAx>
      <c:valAx>
        <c:axId val="1063662624"/>
        <c:scaling>
          <c:orientation val="minMax"/>
          <c:max val="1"/>
          <c:min val="0"/>
        </c:scaling>
        <c:delete val="0"/>
        <c:axPos val="l"/>
        <c:title>
          <c:tx>
            <c:rich>
              <a:bodyPr/>
              <a:lstStyle/>
              <a:p>
                <a:pPr algn="ctr" rtl="0">
                  <a:defRPr sz="2000" b="0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2000" b="0" i="0" u="none" strike="noStrike" kern="1200" baseline="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rPr>
                  <a:t>C</a:t>
                </a:r>
              </a:p>
            </c:rich>
          </c:tx>
          <c:layout>
            <c:manualLayout>
              <c:xMode val="edge"/>
              <c:yMode val="edge"/>
              <c:x val="5.8162033696637161E-3"/>
              <c:y val="0.41758197391115104"/>
            </c:manualLayout>
          </c:layout>
          <c:overlay val="0"/>
        </c:title>
        <c:numFmt formatCode="0.00" sourceLinked="0"/>
        <c:majorTickMark val="none"/>
        <c:minorTickMark val="none"/>
        <c:tickLblPos val="nextTo"/>
        <c:txPr>
          <a:bodyPr/>
          <a:lstStyle/>
          <a:p>
            <a: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106365718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5615431814734737"/>
          <c:y val="0.28580001325859511"/>
          <c:w val="0.33188077448093456"/>
          <c:h val="0.35706244829697747"/>
        </c:manualLayout>
      </c:layout>
      <c:overlay val="0"/>
      <c:txPr>
        <a:bodyPr/>
        <a:lstStyle/>
        <a:p>
          <a:pPr>
            <a:defRPr sz="2000" b="0">
              <a:latin typeface="Calibri" panose="020F0502020204030204" pitchFamily="34" charset="0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91115379380868"/>
          <c:y val="0.12487795225482919"/>
          <c:w val="0.81379752620405188"/>
          <c:h val="0.66629127211142847"/>
        </c:manualLayout>
      </c:layout>
      <c:scatterChart>
        <c:scatterStyle val="lineMarker"/>
        <c:varyColors val="0"/>
        <c:ser>
          <c:idx val="0"/>
          <c:order val="0"/>
          <c:tx>
            <c:strRef>
              <c:f>'VECD rep. 1'!$V$1</c:f>
              <c:strCache>
                <c:ptCount val="1"/>
                <c:pt idx="0">
                  <c:v>log(Damage)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3"/>
            <c:spPr>
              <a:solidFill>
                <a:srgbClr val="C00000"/>
              </a:solidFill>
              <a:ln w="0">
                <a:solidFill>
                  <a:srgbClr val="C00000"/>
                </a:solidFill>
              </a:ln>
              <a:effectLst/>
            </c:spPr>
          </c:marker>
          <c:trendline>
            <c:spPr>
              <a:ln w="15875" cap="rnd">
                <a:solidFill>
                  <a:schemeClr val="tx1"/>
                </a:solidFill>
                <a:prstDash val="solid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6.8153991016319804E-2"/>
                  <c:y val="1.6702077157400019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ctr" rtl="0">
                      <a:defRPr sz="1800" b="0" i="0" u="none" strike="noStrike" kern="1200" baseline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b="0" i="0" u="none" strike="noStrike" kern="1200" baseline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rPr>
                      <a:t>  y                          =         - 1.4169   +       0.5048x</a:t>
                    </a:r>
                    <a:br>
                      <a:rPr lang="en-US" sz="1800" b="0" i="0" u="none" strike="noStrike" kern="1200" baseline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rPr>
                    </a:br>
                    <a:endParaRPr lang="en-US" sz="1800" b="0" i="0" u="none" strike="noStrike" kern="1200" baseline="0" dirty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endParaRPr>
                  </a:p>
                  <a:p>
                    <a:pPr algn="ctr" rtl="0">
                      <a:defRPr sz="1800">
                        <a:solidFill>
                          <a:srgbClr val="000000"/>
                        </a:solidFill>
                      </a:defRPr>
                    </a:pPr>
                    <a:r>
                      <a:rPr lang="en-US" sz="1800" b="0" i="0" u="none" strike="noStrike" kern="1200" baseline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rPr>
                      <a:t>R² = 0.9957</a:t>
                    </a: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 rtl="0">
                    <a:defRPr sz="1800" b="0" i="0" u="none" strike="noStrike" kern="120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'VECD rep. 1'!$V$36:$V$302</c:f>
              <c:numCache>
                <c:formatCode>0.00E+00</c:formatCode>
                <c:ptCount val="267"/>
                <c:pt idx="0">
                  <c:v>1.000663794276146</c:v>
                </c:pt>
                <c:pt idx="1">
                  <c:v>1.0312044736370936</c:v>
                </c:pt>
                <c:pt idx="2">
                  <c:v>1.0634485027245955</c:v>
                </c:pt>
                <c:pt idx="3">
                  <c:v>1.0947795692429116</c:v>
                </c:pt>
                <c:pt idx="4">
                  <c:v>1.1241834295316733</c:v>
                </c:pt>
                <c:pt idx="5">
                  <c:v>1.1510941373345036</c:v>
                </c:pt>
                <c:pt idx="6">
                  <c:v>1.1783665838130286</c:v>
                </c:pt>
                <c:pt idx="7">
                  <c:v>1.2029937043157171</c:v>
                </c:pt>
                <c:pt idx="8">
                  <c:v>1.2277032704634698</c:v>
                </c:pt>
                <c:pt idx="9">
                  <c:v>1.250877914030289</c:v>
                </c:pt>
                <c:pt idx="10">
                  <c:v>1.2738090715430865</c:v>
                </c:pt>
                <c:pt idx="11">
                  <c:v>1.2964987584269723</c:v>
                </c:pt>
                <c:pt idx="12">
                  <c:v>1.3197579375632797</c:v>
                </c:pt>
                <c:pt idx="13">
                  <c:v>1.3419787307636555</c:v>
                </c:pt>
                <c:pt idx="14">
                  <c:v>1.3641155651382841</c:v>
                </c:pt>
                <c:pt idx="15">
                  <c:v>1.3860835445992923</c:v>
                </c:pt>
                <c:pt idx="16">
                  <c:v>1.4063704379208188</c:v>
                </c:pt>
                <c:pt idx="17">
                  <c:v>1.4273747656189044</c:v>
                </c:pt>
                <c:pt idx="18">
                  <c:v>1.4470108217332711</c:v>
                </c:pt>
                <c:pt idx="19">
                  <c:v>1.4663134966310638</c:v>
                </c:pt>
                <c:pt idx="20">
                  <c:v>1.4849955440965883</c:v>
                </c:pt>
                <c:pt idx="21">
                  <c:v>1.5035199286453644</c:v>
                </c:pt>
                <c:pt idx="22">
                  <c:v>1.5209484469386809</c:v>
                </c:pt>
                <c:pt idx="23">
                  <c:v>1.5385363721451175</c:v>
                </c:pt>
                <c:pt idx="24">
                  <c:v>1.5552514949919956</c:v>
                </c:pt>
                <c:pt idx="25">
                  <c:v>1.5723768302193131</c:v>
                </c:pt>
                <c:pt idx="26">
                  <c:v>1.5884334816563142</c:v>
                </c:pt>
                <c:pt idx="27">
                  <c:v>1.604759354043477</c:v>
                </c:pt>
                <c:pt idx="28">
                  <c:v>1.6205289565589993</c:v>
                </c:pt>
                <c:pt idx="29">
                  <c:v>1.6362084451737027</c:v>
                </c:pt>
                <c:pt idx="30">
                  <c:v>1.6510116239719312</c:v>
                </c:pt>
                <c:pt idx="31">
                  <c:v>1.6655654285488735</c:v>
                </c:pt>
                <c:pt idx="32">
                  <c:v>1.68003846205157</c:v>
                </c:pt>
                <c:pt idx="33">
                  <c:v>1.6939724649081751</c:v>
                </c:pt>
                <c:pt idx="34">
                  <c:v>1.707553547940075</c:v>
                </c:pt>
                <c:pt idx="35">
                  <c:v>1.7214318624396305</c:v>
                </c:pt>
                <c:pt idx="36">
                  <c:v>1.7350233187853004</c:v>
                </c:pt>
                <c:pt idx="37">
                  <c:v>1.7486379925574105</c:v>
                </c:pt>
                <c:pt idx="38">
                  <c:v>1.7612595012278471</c:v>
                </c:pt>
                <c:pt idx="39">
                  <c:v>1.7737270377182277</c:v>
                </c:pt>
                <c:pt idx="40">
                  <c:v>1.786373220617222</c:v>
                </c:pt>
                <c:pt idx="41">
                  <c:v>1.7972188224558301</c:v>
                </c:pt>
                <c:pt idx="42">
                  <c:v>1.8091547281717664</c:v>
                </c:pt>
                <c:pt idx="43">
                  <c:v>1.8200537060685624</c:v>
                </c:pt>
                <c:pt idx="44">
                  <c:v>1.8311448159622365</c:v>
                </c:pt>
                <c:pt idx="45">
                  <c:v>1.8425821033094361</c:v>
                </c:pt>
                <c:pt idx="46">
                  <c:v>1.8532197948651157</c:v>
                </c:pt>
                <c:pt idx="47">
                  <c:v>1.8642648533747359</c:v>
                </c:pt>
                <c:pt idx="48">
                  <c:v>1.8747598698450194</c:v>
                </c:pt>
                <c:pt idx="49">
                  <c:v>1.8858525736840508</c:v>
                </c:pt>
                <c:pt idx="50">
                  <c:v>1.8966074297364703</c:v>
                </c:pt>
                <c:pt idx="51">
                  <c:v>1.9073885879641663</c:v>
                </c:pt>
                <c:pt idx="52">
                  <c:v>1.9178257621614105</c:v>
                </c:pt>
                <c:pt idx="53">
                  <c:v>1.92820899142026</c:v>
                </c:pt>
                <c:pt idx="54">
                  <c:v>1.9385393185200481</c:v>
                </c:pt>
                <c:pt idx="55">
                  <c:v>1.9483531514387569</c:v>
                </c:pt>
                <c:pt idx="56">
                  <c:v>1.9580153797400672</c:v>
                </c:pt>
                <c:pt idx="57">
                  <c:v>1.9675620778381393</c:v>
                </c:pt>
                <c:pt idx="58">
                  <c:v>1.9778069869233921</c:v>
                </c:pt>
                <c:pt idx="59">
                  <c:v>1.9866802912159676</c:v>
                </c:pt>
                <c:pt idx="60">
                  <c:v>1.9963602636211846</c:v>
                </c:pt>
                <c:pt idx="61">
                  <c:v>2.0053002732139591</c:v>
                </c:pt>
                <c:pt idx="62">
                  <c:v>2.0148122134162967</c:v>
                </c:pt>
                <c:pt idx="63">
                  <c:v>2.0236698982941324</c:v>
                </c:pt>
                <c:pt idx="64">
                  <c:v>2.0324526161596879</c:v>
                </c:pt>
                <c:pt idx="65">
                  <c:v>2.0413712858918451</c:v>
                </c:pt>
                <c:pt idx="66">
                  <c:v>2.0500578152201929</c:v>
                </c:pt>
                <c:pt idx="67">
                  <c:v>2.0588522404278398</c:v>
                </c:pt>
                <c:pt idx="68">
                  <c:v>2.0675635170195745</c:v>
                </c:pt>
                <c:pt idx="69">
                  <c:v>2.0761491249387181</c:v>
                </c:pt>
                <c:pt idx="70">
                  <c:v>2.0845891467557234</c:v>
                </c:pt>
                <c:pt idx="71">
                  <c:v>2.0930696248981286</c:v>
                </c:pt>
                <c:pt idx="72">
                  <c:v>2.1015053123044218</c:v>
                </c:pt>
                <c:pt idx="73">
                  <c:v>2.1097360085681567</c:v>
                </c:pt>
                <c:pt idx="74">
                  <c:v>2.1182794573098045</c:v>
                </c:pt>
                <c:pt idx="75">
                  <c:v>2.1259773418961099</c:v>
                </c:pt>
                <c:pt idx="76">
                  <c:v>2.1341076417752296</c:v>
                </c:pt>
                <c:pt idx="77">
                  <c:v>2.1420427911950353</c:v>
                </c:pt>
                <c:pt idx="78">
                  <c:v>2.1502655314794317</c:v>
                </c:pt>
                <c:pt idx="79">
                  <c:v>2.1582997006559892</c:v>
                </c:pt>
                <c:pt idx="80">
                  <c:v>2.1666888282219157</c:v>
                </c:pt>
                <c:pt idx="81">
                  <c:v>2.1752857986440892</c:v>
                </c:pt>
                <c:pt idx="82">
                  <c:v>2.184050315530536</c:v>
                </c:pt>
                <c:pt idx="83">
                  <c:v>2.192450489679989</c:v>
                </c:pt>
                <c:pt idx="84">
                  <c:v>2.2013007266246385</c:v>
                </c:pt>
                <c:pt idx="85">
                  <c:v>2.2099265775232357</c:v>
                </c:pt>
                <c:pt idx="86">
                  <c:v>2.2190421271563898</c:v>
                </c:pt>
                <c:pt idx="87">
                  <c:v>2.2279790134350712</c:v>
                </c:pt>
                <c:pt idx="88">
                  <c:v>2.2368946840125412</c:v>
                </c:pt>
                <c:pt idx="89">
                  <c:v>2.2459058620605754</c:v>
                </c:pt>
                <c:pt idx="90">
                  <c:v>2.2553009214278559</c:v>
                </c:pt>
                <c:pt idx="91">
                  <c:v>2.2641613366152549</c:v>
                </c:pt>
                <c:pt idx="92">
                  <c:v>2.2736307641084474</c:v>
                </c:pt>
                <c:pt idx="93">
                  <c:v>2.2829117530626237</c:v>
                </c:pt>
                <c:pt idx="94">
                  <c:v>2.29255672222873</c:v>
                </c:pt>
                <c:pt idx="95">
                  <c:v>2.3017475725415375</c:v>
                </c:pt>
                <c:pt idx="96">
                  <c:v>2.3111832294789956</c:v>
                </c:pt>
                <c:pt idx="97">
                  <c:v>2.3209053975782434</c:v>
                </c:pt>
                <c:pt idx="98">
                  <c:v>2.3308919100168324</c:v>
                </c:pt>
                <c:pt idx="99">
                  <c:v>2.340872564621292</c:v>
                </c:pt>
                <c:pt idx="100">
                  <c:v>2.3505974230218771</c:v>
                </c:pt>
                <c:pt idx="101">
                  <c:v>2.3606870079198443</c:v>
                </c:pt>
                <c:pt idx="102">
                  <c:v>2.3704513613108777</c:v>
                </c:pt>
                <c:pt idx="103">
                  <c:v>2.3801206783010498</c:v>
                </c:pt>
                <c:pt idx="104">
                  <c:v>2.3901955307118383</c:v>
                </c:pt>
                <c:pt idx="105">
                  <c:v>2.4001732227632164</c:v>
                </c:pt>
                <c:pt idx="106">
                  <c:v>2.4097313791593442</c:v>
                </c:pt>
                <c:pt idx="107">
                  <c:v>2.4192750425298875</c:v>
                </c:pt>
                <c:pt idx="108">
                  <c:v>2.4286583227768022</c:v>
                </c:pt>
                <c:pt idx="109">
                  <c:v>2.4377000989380408</c:v>
                </c:pt>
                <c:pt idx="110">
                  <c:v>2.4469542381412395</c:v>
                </c:pt>
                <c:pt idx="111">
                  <c:v>2.4554581673693119</c:v>
                </c:pt>
                <c:pt idx="112">
                  <c:v>2.4641002144901365</c:v>
                </c:pt>
                <c:pt idx="113">
                  <c:v>2.4724164409474745</c:v>
                </c:pt>
                <c:pt idx="114">
                  <c:v>2.4803301847727499</c:v>
                </c:pt>
                <c:pt idx="115">
                  <c:v>2.4880774930727654</c:v>
                </c:pt>
                <c:pt idx="116">
                  <c:v>2.4958521240836626</c:v>
                </c:pt>
                <c:pt idx="117">
                  <c:v>2.5033821136133181</c:v>
                </c:pt>
                <c:pt idx="118">
                  <c:v>2.5106389710524364</c:v>
                </c:pt>
                <c:pt idx="119">
                  <c:v>2.5181432481532351</c:v>
                </c:pt>
                <c:pt idx="120">
                  <c:v>2.5254233232465451</c:v>
                </c:pt>
                <c:pt idx="121">
                  <c:v>2.5325347150956126</c:v>
                </c:pt>
                <c:pt idx="122">
                  <c:v>2.5391977095185889</c:v>
                </c:pt>
                <c:pt idx="123">
                  <c:v>2.5457969123681963</c:v>
                </c:pt>
                <c:pt idx="124">
                  <c:v>2.5523579560526812</c:v>
                </c:pt>
                <c:pt idx="125">
                  <c:v>2.5588799898102708</c:v>
                </c:pt>
                <c:pt idx="126">
                  <c:v>2.5652018661776479</c:v>
                </c:pt>
                <c:pt idx="127">
                  <c:v>2.5712934131847587</c:v>
                </c:pt>
                <c:pt idx="128">
                  <c:v>2.5773702448630322</c:v>
                </c:pt>
                <c:pt idx="129">
                  <c:v>2.5831063483711949</c:v>
                </c:pt>
                <c:pt idx="130">
                  <c:v>2.5887355135742496</c:v>
                </c:pt>
                <c:pt idx="131">
                  <c:v>2.5943914984019889</c:v>
                </c:pt>
                <c:pt idx="132">
                  <c:v>2.5998151392391944</c:v>
                </c:pt>
                <c:pt idx="133">
                  <c:v>2.6050368407521449</c:v>
                </c:pt>
                <c:pt idx="134">
                  <c:v>2.6105255648408883</c:v>
                </c:pt>
                <c:pt idx="135">
                  <c:v>2.6155319970461917</c:v>
                </c:pt>
                <c:pt idx="136">
                  <c:v>2.6202809266666343</c:v>
                </c:pt>
                <c:pt idx="137">
                  <c:v>2.6257345038329425</c:v>
                </c:pt>
                <c:pt idx="138">
                  <c:v>2.6304718747106155</c:v>
                </c:pt>
                <c:pt idx="139">
                  <c:v>2.6356596976887046</c:v>
                </c:pt>
                <c:pt idx="140">
                  <c:v>2.6402062921170915</c:v>
                </c:pt>
                <c:pt idx="141">
                  <c:v>2.644505546935827</c:v>
                </c:pt>
                <c:pt idx="142">
                  <c:v>2.6489689165985251</c:v>
                </c:pt>
                <c:pt idx="143">
                  <c:v>2.6535168108655016</c:v>
                </c:pt>
                <c:pt idx="144">
                  <c:v>2.6576475371463961</c:v>
                </c:pt>
                <c:pt idx="145">
                  <c:v>2.6614965120897383</c:v>
                </c:pt>
                <c:pt idx="146">
                  <c:v>2.6656093096836706</c:v>
                </c:pt>
                <c:pt idx="147">
                  <c:v>2.6698587606799102</c:v>
                </c:pt>
                <c:pt idx="148">
                  <c:v>2.6735340959253855</c:v>
                </c:pt>
                <c:pt idx="149">
                  <c:v>2.6761895351346388</c:v>
                </c:pt>
                <c:pt idx="150">
                  <c:v>2.6806942581835562</c:v>
                </c:pt>
                <c:pt idx="151">
                  <c:v>2.6842458187612515</c:v>
                </c:pt>
                <c:pt idx="152">
                  <c:v>2.687535555323437</c:v>
                </c:pt>
                <c:pt idx="153">
                  <c:v>2.6908615825847888</c:v>
                </c:pt>
                <c:pt idx="154">
                  <c:v>2.6941850485548238</c:v>
                </c:pt>
                <c:pt idx="155">
                  <c:v>2.6974578817683024</c:v>
                </c:pt>
                <c:pt idx="156">
                  <c:v>2.7005742123513845</c:v>
                </c:pt>
                <c:pt idx="157">
                  <c:v>2.7038018621526874</c:v>
                </c:pt>
                <c:pt idx="158">
                  <c:v>2.7070542225759477</c:v>
                </c:pt>
                <c:pt idx="159">
                  <c:v>2.7099448432376074</c:v>
                </c:pt>
                <c:pt idx="160">
                  <c:v>2.7130654288304856</c:v>
                </c:pt>
                <c:pt idx="161">
                  <c:v>2.7156206202499424</c:v>
                </c:pt>
                <c:pt idx="162">
                  <c:v>2.7176113842539111</c:v>
                </c:pt>
                <c:pt idx="163">
                  <c:v>2.7206589884333692</c:v>
                </c:pt>
                <c:pt idx="164">
                  <c:v>2.72371972897708</c:v>
                </c:pt>
                <c:pt idx="165">
                  <c:v>2.7265628927328027</c:v>
                </c:pt>
                <c:pt idx="166">
                  <c:v>2.7290851054821537</c:v>
                </c:pt>
                <c:pt idx="167">
                  <c:v>2.7315357131930158</c:v>
                </c:pt>
                <c:pt idx="168">
                  <c:v>2.7339496862419779</c:v>
                </c:pt>
                <c:pt idx="169">
                  <c:v>2.7359083395196921</c:v>
                </c:pt>
                <c:pt idx="170">
                  <c:v>2.738789647293963</c:v>
                </c:pt>
                <c:pt idx="171">
                  <c:v>2.7411277572656552</c:v>
                </c:pt>
                <c:pt idx="172">
                  <c:v>2.7436938481438382</c:v>
                </c:pt>
                <c:pt idx="173">
                  <c:v>2.7460197626947793</c:v>
                </c:pt>
                <c:pt idx="174">
                  <c:v>2.7481301095107225</c:v>
                </c:pt>
                <c:pt idx="175">
                  <c:v>2.7503621185416987</c:v>
                </c:pt>
                <c:pt idx="176">
                  <c:v>2.7528174401659773</c:v>
                </c:pt>
                <c:pt idx="177">
                  <c:v>2.7549289990185013</c:v>
                </c:pt>
                <c:pt idx="178">
                  <c:v>2.7573241435417146</c:v>
                </c:pt>
                <c:pt idx="179">
                  <c:v>2.7591518905202572</c:v>
                </c:pt>
                <c:pt idx="180">
                  <c:v>2.7613683830317806</c:v>
                </c:pt>
                <c:pt idx="181">
                  <c:v>2.763245758358158</c:v>
                </c:pt>
                <c:pt idx="182">
                  <c:v>2.7654553222414231</c:v>
                </c:pt>
                <c:pt idx="183">
                  <c:v>2.7673509763579962</c:v>
                </c:pt>
                <c:pt idx="184">
                  <c:v>2.7696101048046549</c:v>
                </c:pt>
                <c:pt idx="185">
                  <c:v>2.7703222049329561</c:v>
                </c:pt>
                <c:pt idx="186">
                  <c:v>2.7725057486882179</c:v>
                </c:pt>
                <c:pt idx="187">
                  <c:v>2.7745759903494243</c:v>
                </c:pt>
                <c:pt idx="188">
                  <c:v>2.7763658362317156</c:v>
                </c:pt>
                <c:pt idx="189">
                  <c:v>2.7775853225402698</c:v>
                </c:pt>
                <c:pt idx="190">
                  <c:v>2.7795256932742425</c:v>
                </c:pt>
                <c:pt idx="191">
                  <c:v>2.7812471162759889</c:v>
                </c:pt>
                <c:pt idx="192">
                  <c:v>2.7832741386568789</c:v>
                </c:pt>
                <c:pt idx="193">
                  <c:v>2.7846268127403606</c:v>
                </c:pt>
                <c:pt idx="194">
                  <c:v>2.7866465977506425</c:v>
                </c:pt>
                <c:pt idx="195">
                  <c:v>2.7877768700059593</c:v>
                </c:pt>
                <c:pt idx="196">
                  <c:v>2.7893060316026017</c:v>
                </c:pt>
                <c:pt idx="197">
                  <c:v>2.7910514626724581</c:v>
                </c:pt>
                <c:pt idx="198">
                  <c:v>2.792619782106752</c:v>
                </c:pt>
                <c:pt idx="199">
                  <c:v>2.7944074256656868</c:v>
                </c:pt>
                <c:pt idx="200">
                  <c:v>2.7959834129375789</c:v>
                </c:pt>
                <c:pt idx="201">
                  <c:v>2.797460275822591</c:v>
                </c:pt>
                <c:pt idx="202">
                  <c:v>2.7990717635409301</c:v>
                </c:pt>
                <c:pt idx="203">
                  <c:v>2.8002220916003893</c:v>
                </c:pt>
                <c:pt idx="204">
                  <c:v>2.8016087406409547</c:v>
                </c:pt>
                <c:pt idx="205">
                  <c:v>2.8032481005516079</c:v>
                </c:pt>
                <c:pt idx="206">
                  <c:v>2.8044687140724642</c:v>
                </c:pt>
                <c:pt idx="207">
                  <c:v>2.8056921398411609</c:v>
                </c:pt>
                <c:pt idx="208">
                  <c:v>2.8068384974757179</c:v>
                </c:pt>
                <c:pt idx="209">
                  <c:v>2.8086134856067915</c:v>
                </c:pt>
                <c:pt idx="210">
                  <c:v>2.8101201251489636</c:v>
                </c:pt>
                <c:pt idx="211">
                  <c:v>2.8111047524904595</c:v>
                </c:pt>
                <c:pt idx="212">
                  <c:v>2.8128823061874386</c:v>
                </c:pt>
                <c:pt idx="213">
                  <c:v>2.8122422533915294</c:v>
                </c:pt>
                <c:pt idx="214">
                  <c:v>2.8138364771338376</c:v>
                </c:pt>
                <c:pt idx="215">
                  <c:v>2.8152038304541023</c:v>
                </c:pt>
                <c:pt idx="216">
                  <c:v>2.8165441237137059</c:v>
                </c:pt>
                <c:pt idx="217">
                  <c:v>2.8152700987319461</c:v>
                </c:pt>
                <c:pt idx="218">
                  <c:v>2.816998641181605</c:v>
                </c:pt>
                <c:pt idx="219">
                  <c:v>2.8187818978432255</c:v>
                </c:pt>
                <c:pt idx="220">
                  <c:v>2.820542576259065</c:v>
                </c:pt>
                <c:pt idx="221">
                  <c:v>2.8220112013962426</c:v>
                </c:pt>
                <c:pt idx="222">
                  <c:v>2.8230325796635101</c:v>
                </c:pt>
                <c:pt idx="223">
                  <c:v>2.8240793147147243</c:v>
                </c:pt>
                <c:pt idx="224">
                  <c:v>2.8249719497086541</c:v>
                </c:pt>
                <c:pt idx="225">
                  <c:v>2.8253916817079641</c:v>
                </c:pt>
                <c:pt idx="226">
                  <c:v>2.8267626476241334</c:v>
                </c:pt>
                <c:pt idx="227">
                  <c:v>2.8282221598453674</c:v>
                </c:pt>
                <c:pt idx="228">
                  <c:v>2.8292488066860169</c:v>
                </c:pt>
                <c:pt idx="229">
                  <c:v>2.8300235970941872</c:v>
                </c:pt>
                <c:pt idx="230">
                  <c:v>2.8306190211823914</c:v>
                </c:pt>
                <c:pt idx="231">
                  <c:v>2.8320896431098173</c:v>
                </c:pt>
                <c:pt idx="232">
                  <c:v>2.8317094210341742</c:v>
                </c:pt>
                <c:pt idx="233">
                  <c:v>2.8328938354552879</c:v>
                </c:pt>
                <c:pt idx="234">
                  <c:v>2.8339733777523684</c:v>
                </c:pt>
                <c:pt idx="235">
                  <c:v>2.8351192773388401</c:v>
                </c:pt>
                <c:pt idx="236">
                  <c:v>2.8348309740635433</c:v>
                </c:pt>
                <c:pt idx="237">
                  <c:v>2.8362839850888619</c:v>
                </c:pt>
                <c:pt idx="238">
                  <c:v>2.8370717942170827</c:v>
                </c:pt>
                <c:pt idx="239">
                  <c:v>2.8365923299434455</c:v>
                </c:pt>
                <c:pt idx="240">
                  <c:v>2.8372936672119895</c:v>
                </c:pt>
                <c:pt idx="241">
                  <c:v>2.8390809282269935</c:v>
                </c:pt>
                <c:pt idx="242">
                  <c:v>2.8400800940119688</c:v>
                </c:pt>
                <c:pt idx="243">
                  <c:v>2.8397116243723661</c:v>
                </c:pt>
                <c:pt idx="244">
                  <c:v>2.8403367981701311</c:v>
                </c:pt>
                <c:pt idx="245">
                  <c:v>2.8415345511216876</c:v>
                </c:pt>
                <c:pt idx="246">
                  <c:v>2.8425065054578917</c:v>
                </c:pt>
                <c:pt idx="247">
                  <c:v>2.8418934212256106</c:v>
                </c:pt>
                <c:pt idx="248">
                  <c:v>2.8433630766595295</c:v>
                </c:pt>
                <c:pt idx="249">
                  <c:v>2.8440214602490523</c:v>
                </c:pt>
                <c:pt idx="250">
                  <c:v>2.8449891930648823</c:v>
                </c:pt>
                <c:pt idx="251">
                  <c:v>2.8458521470987246</c:v>
                </c:pt>
                <c:pt idx="252">
                  <c:v>2.8468426945329957</c:v>
                </c:pt>
                <c:pt idx="253">
                  <c:v>2.8475865518585461</c:v>
                </c:pt>
                <c:pt idx="254">
                  <c:v>2.8483530037055869</c:v>
                </c:pt>
                <c:pt idx="255">
                  <c:v>2.8490827617199272</c:v>
                </c:pt>
                <c:pt idx="256">
                  <c:v>2.8487308301702741</c:v>
                </c:pt>
                <c:pt idx="257">
                  <c:v>2.8499061129982772</c:v>
                </c:pt>
                <c:pt idx="258">
                  <c:v>2.850058780339082</c:v>
                </c:pt>
                <c:pt idx="259">
                  <c:v>2.8514103148253622</c:v>
                </c:pt>
                <c:pt idx="260">
                  <c:v>2.8506595084921327</c:v>
                </c:pt>
                <c:pt idx="261">
                  <c:v>2.8519732581415944</c:v>
                </c:pt>
                <c:pt idx="262">
                  <c:v>2.8522144003387679</c:v>
                </c:pt>
                <c:pt idx="263">
                  <c:v>2.8531825127351023</c:v>
                </c:pt>
                <c:pt idx="264">
                  <c:v>2.853456685220805</c:v>
                </c:pt>
                <c:pt idx="265">
                  <c:v>2.8541267393270462</c:v>
                </c:pt>
                <c:pt idx="266">
                  <c:v>2.8528746478017726</c:v>
                </c:pt>
              </c:numCache>
            </c:numRef>
          </c:xVal>
          <c:yVal>
            <c:numRef>
              <c:f>'VECD rep. 1'!$U$36:$U$302</c:f>
              <c:numCache>
                <c:formatCode>0.00</c:formatCode>
                <c:ptCount val="267"/>
                <c:pt idx="0">
                  <c:v>-0.97218858455256252</c:v>
                </c:pt>
                <c:pt idx="1">
                  <c:v>-0.9517546855389527</c:v>
                </c:pt>
                <c:pt idx="2">
                  <c:v>-0.92976083604678739</c:v>
                </c:pt>
                <c:pt idx="3">
                  <c:v>-0.90864809664356683</c:v>
                </c:pt>
                <c:pt idx="4">
                  <c:v>-0.88885661692155737</c:v>
                </c:pt>
                <c:pt idx="5">
                  <c:v>-0.87137571539544711</c:v>
                </c:pt>
                <c:pt idx="6">
                  <c:v>-0.85375221570671656</c:v>
                </c:pt>
                <c:pt idx="7">
                  <c:v>-0.83864246607426673</c:v>
                </c:pt>
                <c:pt idx="8">
                  <c:v>-0.82301635035253473</c:v>
                </c:pt>
                <c:pt idx="9">
                  <c:v>-0.80875412272952185</c:v>
                </c:pt>
                <c:pt idx="10">
                  <c:v>-0.79462580414386907</c:v>
                </c:pt>
                <c:pt idx="11">
                  <c:v>-0.78097301115131346</c:v>
                </c:pt>
                <c:pt idx="12">
                  <c:v>-0.76625501559466724</c:v>
                </c:pt>
                <c:pt idx="13">
                  <c:v>-0.75278116940124862</c:v>
                </c:pt>
                <c:pt idx="14">
                  <c:v>-0.73893510884152092</c:v>
                </c:pt>
                <c:pt idx="15">
                  <c:v>-0.72545276939804371</c:v>
                </c:pt>
                <c:pt idx="16">
                  <c:v>-0.71345595475208901</c:v>
                </c:pt>
                <c:pt idx="17">
                  <c:v>-0.70068528174871925</c:v>
                </c:pt>
                <c:pt idx="18">
                  <c:v>-0.6888879451419837</c:v>
                </c:pt>
                <c:pt idx="19">
                  <c:v>-0.6775269845511559</c:v>
                </c:pt>
                <c:pt idx="20">
                  <c:v>-0.66643700734890654</c:v>
                </c:pt>
                <c:pt idx="21">
                  <c:v>-0.65545036694409209</c:v>
                </c:pt>
                <c:pt idx="22">
                  <c:v>-0.64563182845229283</c:v>
                </c:pt>
                <c:pt idx="23">
                  <c:v>-0.63536997048993005</c:v>
                </c:pt>
                <c:pt idx="24">
                  <c:v>-0.62587137260820314</c:v>
                </c:pt>
                <c:pt idx="25">
                  <c:v>-0.61611483894538099</c:v>
                </c:pt>
                <c:pt idx="26">
                  <c:v>-0.60706456917632978</c:v>
                </c:pt>
                <c:pt idx="27">
                  <c:v>-0.59794008704734414</c:v>
                </c:pt>
                <c:pt idx="28">
                  <c:v>-0.58924144660305322</c:v>
                </c:pt>
                <c:pt idx="29">
                  <c:v>-0.58056435095185766</c:v>
                </c:pt>
                <c:pt idx="30">
                  <c:v>-0.57242888651815949</c:v>
                </c:pt>
                <c:pt idx="31">
                  <c:v>-0.56447252156259553</c:v>
                </c:pt>
                <c:pt idx="32">
                  <c:v>-0.55669551964757069</c:v>
                </c:pt>
                <c:pt idx="33">
                  <c:v>-0.54919771565687914</c:v>
                </c:pt>
                <c:pt idx="34">
                  <c:v>-0.54200220637647278</c:v>
                </c:pt>
                <c:pt idx="35">
                  <c:v>-0.53462092159630914</c:v>
                </c:pt>
                <c:pt idx="36">
                  <c:v>-0.5274950510555696</c:v>
                </c:pt>
                <c:pt idx="37">
                  <c:v>-0.52035760662462316</c:v>
                </c:pt>
                <c:pt idx="38">
                  <c:v>-0.51384066173915222</c:v>
                </c:pt>
                <c:pt idx="39">
                  <c:v>-0.50737479731776425</c:v>
                </c:pt>
                <c:pt idx="40">
                  <c:v>-0.50086361955358039</c:v>
                </c:pt>
                <c:pt idx="41">
                  <c:v>-0.4956774796188847</c:v>
                </c:pt>
                <c:pt idx="42">
                  <c:v>-0.48971664993321323</c:v>
                </c:pt>
                <c:pt idx="43">
                  <c:v>-0.48455378261384979</c:v>
                </c:pt>
                <c:pt idx="44">
                  <c:v>-0.47911213141394648</c:v>
                </c:pt>
                <c:pt idx="45">
                  <c:v>-0.4734805618159979</c:v>
                </c:pt>
                <c:pt idx="46">
                  <c:v>-0.46846171973449741</c:v>
                </c:pt>
                <c:pt idx="47">
                  <c:v>-0.46297739259190113</c:v>
                </c:pt>
                <c:pt idx="48">
                  <c:v>-0.45793350794316112</c:v>
                </c:pt>
                <c:pt idx="49">
                  <c:v>-0.45249993542342093</c:v>
                </c:pt>
                <c:pt idx="50">
                  <c:v>-0.44719824211882703</c:v>
                </c:pt>
                <c:pt idx="51">
                  <c:v>-0.4419549277371424</c:v>
                </c:pt>
                <c:pt idx="52">
                  <c:v>-0.43697207251315845</c:v>
                </c:pt>
                <c:pt idx="53">
                  <c:v>-0.43200224822805411</c:v>
                </c:pt>
                <c:pt idx="54">
                  <c:v>-0.42705102940740097</c:v>
                </c:pt>
                <c:pt idx="55">
                  <c:v>-0.42236558830455928</c:v>
                </c:pt>
                <c:pt idx="56">
                  <c:v>-0.41789589326383736</c:v>
                </c:pt>
                <c:pt idx="57">
                  <c:v>-0.41348996373611813</c:v>
                </c:pt>
                <c:pt idx="58">
                  <c:v>-0.40853560143904394</c:v>
                </c:pt>
                <c:pt idx="59">
                  <c:v>-0.4044883990469571</c:v>
                </c:pt>
                <c:pt idx="60">
                  <c:v>-0.3999430036341361</c:v>
                </c:pt>
                <c:pt idx="61">
                  <c:v>-0.39591469091962334</c:v>
                </c:pt>
                <c:pt idx="62">
                  <c:v>-0.39146264667131608</c:v>
                </c:pt>
                <c:pt idx="63">
                  <c:v>-0.38735979131773307</c:v>
                </c:pt>
                <c:pt idx="64">
                  <c:v>-0.38333178133463275</c:v>
                </c:pt>
                <c:pt idx="65">
                  <c:v>-0.37926134045205745</c:v>
                </c:pt>
                <c:pt idx="66">
                  <c:v>-0.37526447264545476</c:v>
                </c:pt>
                <c:pt idx="67">
                  <c:v>-0.37126860140495993</c:v>
                </c:pt>
                <c:pt idx="68">
                  <c:v>-0.36731852834474343</c:v>
                </c:pt>
                <c:pt idx="69">
                  <c:v>-0.36343423255291857</c:v>
                </c:pt>
                <c:pt idx="70">
                  <c:v>-0.35956826574888368</c:v>
                </c:pt>
                <c:pt idx="71">
                  <c:v>-0.3557272880253417</c:v>
                </c:pt>
                <c:pt idx="72">
                  <c:v>-0.35182957702773937</c:v>
                </c:pt>
                <c:pt idx="73">
                  <c:v>-0.34815921057562538</c:v>
                </c:pt>
                <c:pt idx="74">
                  <c:v>-0.34424413915172736</c:v>
                </c:pt>
                <c:pt idx="75">
                  <c:v>-0.34092126464685935</c:v>
                </c:pt>
                <c:pt idx="76">
                  <c:v>-0.33718421890059153</c:v>
                </c:pt>
                <c:pt idx="77">
                  <c:v>-0.33366974205452171</c:v>
                </c:pt>
                <c:pt idx="78">
                  <c:v>-0.32985249807053252</c:v>
                </c:pt>
                <c:pt idx="79">
                  <c:v>-0.32623253630900784</c:v>
                </c:pt>
                <c:pt idx="80">
                  <c:v>-0.32233832943418517</c:v>
                </c:pt>
                <c:pt idx="81">
                  <c:v>-0.31817328005229556</c:v>
                </c:pt>
                <c:pt idx="82">
                  <c:v>-0.31395458302362361</c:v>
                </c:pt>
                <c:pt idx="83">
                  <c:v>-0.30988725889227153</c:v>
                </c:pt>
                <c:pt idx="84">
                  <c:v>-0.30551627740814469</c:v>
                </c:pt>
                <c:pt idx="85">
                  <c:v>-0.30126729308081562</c:v>
                </c:pt>
                <c:pt idx="86">
                  <c:v>-0.29666122970144987</c:v>
                </c:pt>
                <c:pt idx="87">
                  <c:v>-0.29217047501192711</c:v>
                </c:pt>
                <c:pt idx="88">
                  <c:v>-0.28762820282000051</c:v>
                </c:pt>
                <c:pt idx="89">
                  <c:v>-0.28297670320342183</c:v>
                </c:pt>
                <c:pt idx="90">
                  <c:v>-0.27800254508570904</c:v>
                </c:pt>
                <c:pt idx="91">
                  <c:v>-0.27337135171799914</c:v>
                </c:pt>
                <c:pt idx="92">
                  <c:v>-0.26826296084580026</c:v>
                </c:pt>
                <c:pt idx="93">
                  <c:v>-0.26329504997078212</c:v>
                </c:pt>
                <c:pt idx="94">
                  <c:v>-0.25796801465103575</c:v>
                </c:pt>
                <c:pt idx="95">
                  <c:v>-0.25288364109524974</c:v>
                </c:pt>
                <c:pt idx="96">
                  <c:v>-0.24753270971202698</c:v>
                </c:pt>
                <c:pt idx="97">
                  <c:v>-0.24201518336903194</c:v>
                </c:pt>
                <c:pt idx="98">
                  <c:v>-0.23619787809277476</c:v>
                </c:pt>
                <c:pt idx="99">
                  <c:v>-0.23034469227409682</c:v>
                </c:pt>
                <c:pt idx="100">
                  <c:v>-0.22454068527806767</c:v>
                </c:pt>
                <c:pt idx="101">
                  <c:v>-0.21848725920875103</c:v>
                </c:pt>
                <c:pt idx="102">
                  <c:v>-0.21254984676702959</c:v>
                </c:pt>
                <c:pt idx="103">
                  <c:v>-0.20667795252333085</c:v>
                </c:pt>
                <c:pt idx="104">
                  <c:v>-0.20050301498552384</c:v>
                </c:pt>
                <c:pt idx="105">
                  <c:v>-0.19435488249843177</c:v>
                </c:pt>
                <c:pt idx="106">
                  <c:v>-0.18856249563552002</c:v>
                </c:pt>
                <c:pt idx="107">
                  <c:v>-0.18269782152445121</c:v>
                </c:pt>
                <c:pt idx="108">
                  <c:v>-0.17691431077955397</c:v>
                </c:pt>
                <c:pt idx="109">
                  <c:v>-0.17139471108168869</c:v>
                </c:pt>
                <c:pt idx="110">
                  <c:v>-0.16573673716281745</c:v>
                </c:pt>
                <c:pt idx="111">
                  <c:v>-0.16066782608724173</c:v>
                </c:pt>
                <c:pt idx="112">
                  <c:v>-0.15559266625534526</c:v>
                </c:pt>
                <c:pt idx="113">
                  <c:v>-0.15071548901099244</c:v>
                </c:pt>
                <c:pt idx="114">
                  <c:v>-0.14611898876656318</c:v>
                </c:pt>
                <c:pt idx="115">
                  <c:v>-0.14171409173017044</c:v>
                </c:pt>
                <c:pt idx="116">
                  <c:v>-0.13730101874372683</c:v>
                </c:pt>
                <c:pt idx="117">
                  <c:v>-0.13298148817906952</c:v>
                </c:pt>
                <c:pt idx="118">
                  <c:v>-0.12891139787838116</c:v>
                </c:pt>
                <c:pt idx="119">
                  <c:v>-0.12468750357006296</c:v>
                </c:pt>
                <c:pt idx="120">
                  <c:v>-0.12069537910906475</c:v>
                </c:pt>
                <c:pt idx="121">
                  <c:v>-0.11672514978410427</c:v>
                </c:pt>
                <c:pt idx="122">
                  <c:v>-0.11314879750105769</c:v>
                </c:pt>
                <c:pt idx="123">
                  <c:v>-0.10960890087097606</c:v>
                </c:pt>
                <c:pt idx="124">
                  <c:v>-0.10606335924019111</c:v>
                </c:pt>
                <c:pt idx="125">
                  <c:v>-0.1026127269300553</c:v>
                </c:pt>
                <c:pt idx="126">
                  <c:v>-9.9316891141418492E-2</c:v>
                </c:pt>
                <c:pt idx="127">
                  <c:v>-9.6205546476345924E-2</c:v>
                </c:pt>
                <c:pt idx="128">
                  <c:v>-9.3094909650636604E-2</c:v>
                </c:pt>
                <c:pt idx="129">
                  <c:v>-9.0181424515430458E-2</c:v>
                </c:pt>
                <c:pt idx="130">
                  <c:v>-8.7354708545877444E-2</c:v>
                </c:pt>
                <c:pt idx="131">
                  <c:v>-8.4564835633042845E-2</c:v>
                </c:pt>
                <c:pt idx="132">
                  <c:v>-8.1888893541014848E-2</c:v>
                </c:pt>
                <c:pt idx="133">
                  <c:v>-7.9369786361359662E-2</c:v>
                </c:pt>
                <c:pt idx="134">
                  <c:v>-7.6703137211184033E-2</c:v>
                </c:pt>
                <c:pt idx="135">
                  <c:v>-7.4338842509822048E-2</c:v>
                </c:pt>
                <c:pt idx="136">
                  <c:v>-7.2217819221057244E-2</c:v>
                </c:pt>
                <c:pt idx="137">
                  <c:v>-6.9601201264660767E-2</c:v>
                </c:pt>
                <c:pt idx="138">
                  <c:v>-6.7458397471660866E-2</c:v>
                </c:pt>
                <c:pt idx="139">
                  <c:v>-6.5036683351295227E-2</c:v>
                </c:pt>
                <c:pt idx="140">
                  <c:v>-6.3020465594151226E-2</c:v>
                </c:pt>
                <c:pt idx="141">
                  <c:v>-6.1164443971994838E-2</c:v>
                </c:pt>
                <c:pt idx="142">
                  <c:v>-5.9233821253364953E-2</c:v>
                </c:pt>
                <c:pt idx="143">
                  <c:v>-5.7234210812432511E-2</c:v>
                </c:pt>
                <c:pt idx="144">
                  <c:v>-5.548858856482828E-2</c:v>
                </c:pt>
                <c:pt idx="145">
                  <c:v>-5.3982554557886829E-2</c:v>
                </c:pt>
                <c:pt idx="146">
                  <c:v>-5.2267047179009221E-2</c:v>
                </c:pt>
                <c:pt idx="147">
                  <c:v>-5.0486357246613128E-2</c:v>
                </c:pt>
                <c:pt idx="148">
                  <c:v>-4.903501416956605E-2</c:v>
                </c:pt>
                <c:pt idx="149">
                  <c:v>-4.8179222229604086E-2</c:v>
                </c:pt>
                <c:pt idx="150">
                  <c:v>-4.6228748916584371E-2</c:v>
                </c:pt>
                <c:pt idx="151">
                  <c:v>-4.4866103129511281E-2</c:v>
                </c:pt>
                <c:pt idx="152">
                  <c:v>-4.3685427592954566E-2</c:v>
                </c:pt>
                <c:pt idx="153">
                  <c:v>-4.2478687400491821E-2</c:v>
                </c:pt>
                <c:pt idx="154">
                  <c:v>-4.1275069904672244E-2</c:v>
                </c:pt>
                <c:pt idx="155">
                  <c:v>-4.0103442145239268E-2</c:v>
                </c:pt>
                <c:pt idx="156">
                  <c:v>-3.9028104754995747E-2</c:v>
                </c:pt>
                <c:pt idx="157">
                  <c:v>-3.7866134469721875E-2</c:v>
                </c:pt>
                <c:pt idx="158">
                  <c:v>-3.67368005439557E-2</c:v>
                </c:pt>
                <c:pt idx="159">
                  <c:v>-3.5772784811997006E-2</c:v>
                </c:pt>
                <c:pt idx="160">
                  <c:v>-3.4703095308715994E-2</c:v>
                </c:pt>
                <c:pt idx="161">
                  <c:v>-3.3911139769039922E-2</c:v>
                </c:pt>
                <c:pt idx="162">
                  <c:v>-3.340115866452411E-2</c:v>
                </c:pt>
                <c:pt idx="163">
                  <c:v>-3.2365227993159669E-2</c:v>
                </c:pt>
                <c:pt idx="164">
                  <c:v>-3.1332626807289876E-2</c:v>
                </c:pt>
                <c:pt idx="165">
                  <c:v>-3.0408981201066457E-2</c:v>
                </c:pt>
                <c:pt idx="166">
                  <c:v>-2.9645150940432147E-2</c:v>
                </c:pt>
                <c:pt idx="167">
                  <c:v>-2.8928861160240751E-2</c:v>
                </c:pt>
                <c:pt idx="168">
                  <c:v>-2.8216003489396273E-2</c:v>
                </c:pt>
                <c:pt idx="169">
                  <c:v>-2.7719519916757959E-2</c:v>
                </c:pt>
                <c:pt idx="170">
                  <c:v>-2.678790833816886E-2</c:v>
                </c:pt>
                <c:pt idx="171">
                  <c:v>-2.6135024266263615E-2</c:v>
                </c:pt>
                <c:pt idx="172">
                  <c:v>-2.5357140689725575E-2</c:v>
                </c:pt>
                <c:pt idx="173">
                  <c:v>-2.4696932285416168E-2</c:v>
                </c:pt>
                <c:pt idx="174">
                  <c:v>-2.4145150897288612E-2</c:v>
                </c:pt>
                <c:pt idx="175">
                  <c:v>-2.3529863066213602E-2</c:v>
                </c:pt>
                <c:pt idx="176">
                  <c:v>-2.281711784494064E-2</c:v>
                </c:pt>
                <c:pt idx="177">
                  <c:v>-2.2269516924866804E-2</c:v>
                </c:pt>
                <c:pt idx="178">
                  <c:v>-2.1602571879305397E-2</c:v>
                </c:pt>
                <c:pt idx="179">
                  <c:v>-2.1171104916954994E-2</c:v>
                </c:pt>
                <c:pt idx="180">
                  <c:v>-2.058362247678008E-2</c:v>
                </c:pt>
                <c:pt idx="181">
                  <c:v>-2.0126632137446754E-2</c:v>
                </c:pt>
                <c:pt idx="182">
                  <c:v>-1.9556542796088115E-2</c:v>
                </c:pt>
                <c:pt idx="183">
                  <c:v>-1.909821540802692E-2</c:v>
                </c:pt>
                <c:pt idx="184">
                  <c:v>-1.8501465117029374E-2</c:v>
                </c:pt>
                <c:pt idx="185">
                  <c:v>-1.840748740892055E-2</c:v>
                </c:pt>
                <c:pt idx="186">
                  <c:v>-1.7855254981804198E-2</c:v>
                </c:pt>
                <c:pt idx="187">
                  <c:v>-1.7334165939144993E-2</c:v>
                </c:pt>
                <c:pt idx="188">
                  <c:v>-1.6931164381969042E-2</c:v>
                </c:pt>
                <c:pt idx="189">
                  <c:v>-1.6714237981371522E-2</c:v>
                </c:pt>
                <c:pt idx="190">
                  <c:v>-1.624710665186006E-2</c:v>
                </c:pt>
                <c:pt idx="191">
                  <c:v>-1.5862836242394217E-2</c:v>
                </c:pt>
                <c:pt idx="192">
                  <c:v>-1.5375373234756793E-2</c:v>
                </c:pt>
                <c:pt idx="193">
                  <c:v>-1.5124040341435512E-2</c:v>
                </c:pt>
                <c:pt idx="194">
                  <c:v>-1.4648426157738781E-2</c:v>
                </c:pt>
                <c:pt idx="195">
                  <c:v>-1.4457993670353135E-2</c:v>
                </c:pt>
                <c:pt idx="196">
                  <c:v>-1.4146330293637875E-2</c:v>
                </c:pt>
                <c:pt idx="197">
                  <c:v>-1.3770865295287623E-2</c:v>
                </c:pt>
                <c:pt idx="198">
                  <c:v>-1.345513227674819E-2</c:v>
                </c:pt>
                <c:pt idx="199">
                  <c:v>-1.3067832782092047E-2</c:v>
                </c:pt>
                <c:pt idx="200">
                  <c:v>-1.2751057506925888E-2</c:v>
                </c:pt>
                <c:pt idx="201">
                  <c:v>-1.2461098525665537E-2</c:v>
                </c:pt>
                <c:pt idx="202">
                  <c:v>-1.212853607556688E-2</c:v>
                </c:pt>
                <c:pt idx="203">
                  <c:v>-1.1940651627345429E-2</c:v>
                </c:pt>
                <c:pt idx="204">
                  <c:v>-1.1682107553813043E-2</c:v>
                </c:pt>
                <c:pt idx="205">
                  <c:v>-1.13525140955503E-2</c:v>
                </c:pt>
                <c:pt idx="206">
                  <c:v>-1.1148566039701017E-2</c:v>
                </c:pt>
                <c:pt idx="207">
                  <c:v>-1.0945229153562257E-2</c:v>
                </c:pt>
                <c:pt idx="208">
                  <c:v>-1.0764759783768289E-2</c:v>
                </c:pt>
                <c:pt idx="209">
                  <c:v>-1.0390764296539972E-2</c:v>
                </c:pt>
                <c:pt idx="210">
                  <c:v>-1.0111873047787576E-2</c:v>
                </c:pt>
                <c:pt idx="211">
                  <c:v>-9.9681385734144787E-3</c:v>
                </c:pt>
                <c:pt idx="212">
                  <c:v>-9.5923925876121845E-3</c:v>
                </c:pt>
                <c:pt idx="213">
                  <c:v>-9.6637497547418898E-3</c:v>
                </c:pt>
                <c:pt idx="214">
                  <c:v>-9.3596254831357101E-3</c:v>
                </c:pt>
                <c:pt idx="215">
                  <c:v>-9.1231437053874188E-3</c:v>
                </c:pt>
                <c:pt idx="216">
                  <c:v>-8.8892940840407404E-3</c:v>
                </c:pt>
                <c:pt idx="217">
                  <c:v>-9.1010629016301178E-3</c:v>
                </c:pt>
                <c:pt idx="218">
                  <c:v>-8.7565794305309082E-3</c:v>
                </c:pt>
                <c:pt idx="219">
                  <c:v>-8.4013106299482693E-3</c:v>
                </c:pt>
                <c:pt idx="220">
                  <c:v>-8.046956867753155E-3</c:v>
                </c:pt>
                <c:pt idx="221">
                  <c:v>-7.7869535846363568E-3</c:v>
                </c:pt>
                <c:pt idx="222">
                  <c:v>-7.6437203866666732E-3</c:v>
                </c:pt>
                <c:pt idx="223">
                  <c:v>-7.4948275914649568E-3</c:v>
                </c:pt>
                <c:pt idx="224">
                  <c:v>-7.3784473044717028E-3</c:v>
                </c:pt>
                <c:pt idx="225">
                  <c:v>-7.3452803897885721E-3</c:v>
                </c:pt>
                <c:pt idx="226">
                  <c:v>-7.120039366862908E-3</c:v>
                </c:pt>
                <c:pt idx="227">
                  <c:v>-6.869495457501814E-3</c:v>
                </c:pt>
                <c:pt idx="228">
                  <c:v>-6.7252577069251357E-3</c:v>
                </c:pt>
                <c:pt idx="229">
                  <c:v>-6.6362536512104137E-3</c:v>
                </c:pt>
                <c:pt idx="230">
                  <c:v>-6.5788021818429816E-3</c:v>
                </c:pt>
                <c:pt idx="231">
                  <c:v>-6.3295188079925046E-3</c:v>
                </c:pt>
                <c:pt idx="232">
                  <c:v>-6.3569979528843813E-3</c:v>
                </c:pt>
                <c:pt idx="233">
                  <c:v>-6.1826766386971523E-3</c:v>
                </c:pt>
                <c:pt idx="234">
                  <c:v>-6.0316948360212737E-3</c:v>
                </c:pt>
                <c:pt idx="235">
                  <c:v>-5.8685996840537099E-3</c:v>
                </c:pt>
                <c:pt idx="236">
                  <c:v>-5.8861250935169553E-3</c:v>
                </c:pt>
                <c:pt idx="237">
                  <c:v>-5.6431148365076967E-3</c:v>
                </c:pt>
                <c:pt idx="238">
                  <c:v>-5.5559816806670199E-3</c:v>
                </c:pt>
                <c:pt idx="239">
                  <c:v>-5.5946635078517994E-3</c:v>
                </c:pt>
                <c:pt idx="240">
                  <c:v>-5.5236459505230316E-3</c:v>
                </c:pt>
                <c:pt idx="241">
                  <c:v>-5.1896781020754068E-3</c:v>
                </c:pt>
                <c:pt idx="242">
                  <c:v>-5.0607027248696672E-3</c:v>
                </c:pt>
                <c:pt idx="243">
                  <c:v>-5.0860370571107578E-3</c:v>
                </c:pt>
                <c:pt idx="244">
                  <c:v>-5.0264106718225822E-3</c:v>
                </c:pt>
                <c:pt idx="245">
                  <c:v>-4.8584065423876313E-3</c:v>
                </c:pt>
                <c:pt idx="246">
                  <c:v>-4.7381980191038911E-3</c:v>
                </c:pt>
                <c:pt idx="247">
                  <c:v>-4.7947153594026341E-3</c:v>
                </c:pt>
                <c:pt idx="248">
                  <c:v>-4.5654393956172231E-3</c:v>
                </c:pt>
                <c:pt idx="249">
                  <c:v>-4.5022482237841209E-3</c:v>
                </c:pt>
                <c:pt idx="250">
                  <c:v>-4.3873676575582965E-3</c:v>
                </c:pt>
                <c:pt idx="251">
                  <c:v>-4.2899481341972592E-3</c:v>
                </c:pt>
                <c:pt idx="252">
                  <c:v>-4.1709726477039731E-3</c:v>
                </c:pt>
                <c:pt idx="253">
                  <c:v>-4.095032556986661E-3</c:v>
                </c:pt>
                <c:pt idx="254">
                  <c:v>-4.017360688021057E-3</c:v>
                </c:pt>
                <c:pt idx="255">
                  <c:v>-3.9459716415787887E-3</c:v>
                </c:pt>
                <c:pt idx="256">
                  <c:v>-3.9676904434063423E-3</c:v>
                </c:pt>
                <c:pt idx="257">
                  <c:v>-3.8115847158376182E-3</c:v>
                </c:pt>
                <c:pt idx="258">
                  <c:v>-3.8061188372409105E-3</c:v>
                </c:pt>
                <c:pt idx="259">
                  <c:v>-3.6149476384235162E-3</c:v>
                </c:pt>
                <c:pt idx="260">
                  <c:v>-3.6867283561087707E-3</c:v>
                </c:pt>
                <c:pt idx="261">
                  <c:v>-3.505175789122151E-3</c:v>
                </c:pt>
                <c:pt idx="262">
                  <c:v>-3.4938059397259828E-3</c:v>
                </c:pt>
                <c:pt idx="263">
                  <c:v>-3.3827274301282723E-3</c:v>
                </c:pt>
                <c:pt idx="264">
                  <c:v>-3.3689699788650184E-3</c:v>
                </c:pt>
                <c:pt idx="265">
                  <c:v>-3.3098219555736841E-3</c:v>
                </c:pt>
                <c:pt idx="266">
                  <c:v>-3.4722222851553096E-3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249-46B7-935A-E63A54E0AD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8209024"/>
        <c:axId val="598210664"/>
      </c:scatterChart>
      <c:valAx>
        <c:axId val="598209024"/>
        <c:scaling>
          <c:orientation val="minMax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 algn="ctr" rtl="0">
                  <a:defRPr sz="18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i="0" u="none" strike="noStrike" kern="1200" baseline="0" dirty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rPr>
                  <a:t>log(Damage)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 rtl="0">
                <a:defRPr sz="1800" b="1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8210664"/>
        <c:crossesAt val="-1.2"/>
        <c:crossBetween val="midCat"/>
      </c:valAx>
      <c:valAx>
        <c:axId val="598210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sz="18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i="0" u="none" strike="noStrike" kern="1200" baseline="0" dirty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rPr>
                  <a:t>log(C0-|G*|·sin</a:t>
                </a:r>
                <a:r>
                  <a:rPr lang="el-GR" sz="1800" b="1" i="0" u="none" strike="noStrike" kern="1200" baseline="0" dirty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rPr>
                  <a:t>δ</a:t>
                </a:r>
                <a:endParaRPr lang="en-US" sz="1800" b="1" i="0" u="none" strike="noStrike" kern="1200" baseline="0" dirty="0">
                  <a:solidFill>
                    <a:srgbClr val="000000"/>
                  </a:solidFill>
                  <a:latin typeface="+mn-lt"/>
                  <a:ea typeface="+mn-ea"/>
                  <a:cs typeface="+mn-cs"/>
                </a:endParaRPr>
              </a:p>
            </c:rich>
          </c:tx>
          <c:layout>
            <c:manualLayout>
              <c:xMode val="edge"/>
              <c:yMode val="edge"/>
              <c:x val="8.4067968224161484E-3"/>
              <c:y val="0.2661644167766760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sz="1800" b="1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8209024"/>
        <c:crossesAt val="-1.2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8209400446107E-2"/>
          <c:y val="4.96180738419119E-2"/>
          <c:w val="0.85873297786107161"/>
          <c:h val="0.82849727120128669"/>
        </c:manualLayout>
      </c:layout>
      <c:scatterChart>
        <c:scatterStyle val="lineMarker"/>
        <c:varyColors val="0"/>
        <c:ser>
          <c:idx val="1"/>
          <c:order val="0"/>
          <c:tx>
            <c:v>Without DSO</c:v>
          </c:tx>
          <c:spPr>
            <a:ln w="12700">
              <a:solidFill>
                <a:srgbClr val="C00000"/>
              </a:solidFill>
              <a:prstDash val="solid"/>
            </a:ln>
          </c:spPr>
          <c:marker>
            <c:symbol val="circle"/>
            <c:size val="4"/>
            <c:spPr>
              <a:noFill/>
              <a:ln>
                <a:solidFill>
                  <a:srgbClr val="C00000"/>
                </a:solidFill>
              </a:ln>
            </c:spPr>
          </c:marker>
          <c:xVal>
            <c:numRef>
              <c:f>'C:\Users\Cassie\Documents\Fatigue\UseOfHigherStrains\[LTPP_VECD_30_No_Solver_detete first point.xlsx]VECD 34-0901_new Paar Physica-1'!$N$4:$N$312</c:f>
              <c:numCache>
                <c:formatCode>General</c:formatCode>
                <c:ptCount val="309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19</c:v>
                </c:pt>
                <c:pt idx="18">
                  <c:v>20</c:v>
                </c:pt>
                <c:pt idx="19">
                  <c:v>21</c:v>
                </c:pt>
                <c:pt idx="20">
                  <c:v>22</c:v>
                </c:pt>
                <c:pt idx="21">
                  <c:v>23</c:v>
                </c:pt>
                <c:pt idx="22">
                  <c:v>24</c:v>
                </c:pt>
                <c:pt idx="23">
                  <c:v>25</c:v>
                </c:pt>
                <c:pt idx="24">
                  <c:v>26</c:v>
                </c:pt>
                <c:pt idx="25">
                  <c:v>27</c:v>
                </c:pt>
                <c:pt idx="26">
                  <c:v>28</c:v>
                </c:pt>
                <c:pt idx="27">
                  <c:v>29</c:v>
                </c:pt>
                <c:pt idx="28">
                  <c:v>30</c:v>
                </c:pt>
                <c:pt idx="29">
                  <c:v>31</c:v>
                </c:pt>
                <c:pt idx="30">
                  <c:v>32</c:v>
                </c:pt>
                <c:pt idx="31">
                  <c:v>33</c:v>
                </c:pt>
                <c:pt idx="32">
                  <c:v>34</c:v>
                </c:pt>
                <c:pt idx="33">
                  <c:v>35</c:v>
                </c:pt>
                <c:pt idx="34">
                  <c:v>36</c:v>
                </c:pt>
                <c:pt idx="35">
                  <c:v>37</c:v>
                </c:pt>
                <c:pt idx="36">
                  <c:v>38</c:v>
                </c:pt>
                <c:pt idx="37">
                  <c:v>39</c:v>
                </c:pt>
                <c:pt idx="38">
                  <c:v>40</c:v>
                </c:pt>
                <c:pt idx="39">
                  <c:v>41</c:v>
                </c:pt>
                <c:pt idx="40">
                  <c:v>42</c:v>
                </c:pt>
                <c:pt idx="41">
                  <c:v>43</c:v>
                </c:pt>
                <c:pt idx="42">
                  <c:v>44</c:v>
                </c:pt>
                <c:pt idx="43">
                  <c:v>45</c:v>
                </c:pt>
                <c:pt idx="44">
                  <c:v>46</c:v>
                </c:pt>
                <c:pt idx="45">
                  <c:v>47</c:v>
                </c:pt>
                <c:pt idx="46">
                  <c:v>48</c:v>
                </c:pt>
                <c:pt idx="47">
                  <c:v>49</c:v>
                </c:pt>
                <c:pt idx="48">
                  <c:v>50</c:v>
                </c:pt>
                <c:pt idx="49">
                  <c:v>51</c:v>
                </c:pt>
                <c:pt idx="50">
                  <c:v>52</c:v>
                </c:pt>
                <c:pt idx="51">
                  <c:v>53</c:v>
                </c:pt>
                <c:pt idx="52">
                  <c:v>54</c:v>
                </c:pt>
                <c:pt idx="53">
                  <c:v>55</c:v>
                </c:pt>
                <c:pt idx="54">
                  <c:v>56</c:v>
                </c:pt>
                <c:pt idx="55">
                  <c:v>57</c:v>
                </c:pt>
                <c:pt idx="56">
                  <c:v>58</c:v>
                </c:pt>
                <c:pt idx="57">
                  <c:v>59</c:v>
                </c:pt>
                <c:pt idx="58">
                  <c:v>60</c:v>
                </c:pt>
                <c:pt idx="59">
                  <c:v>61</c:v>
                </c:pt>
                <c:pt idx="60">
                  <c:v>62</c:v>
                </c:pt>
                <c:pt idx="61">
                  <c:v>63</c:v>
                </c:pt>
                <c:pt idx="62">
                  <c:v>64</c:v>
                </c:pt>
                <c:pt idx="63">
                  <c:v>65</c:v>
                </c:pt>
                <c:pt idx="64">
                  <c:v>66</c:v>
                </c:pt>
                <c:pt idx="65">
                  <c:v>67</c:v>
                </c:pt>
                <c:pt idx="66">
                  <c:v>68</c:v>
                </c:pt>
                <c:pt idx="67">
                  <c:v>69</c:v>
                </c:pt>
                <c:pt idx="68">
                  <c:v>70</c:v>
                </c:pt>
                <c:pt idx="69">
                  <c:v>71</c:v>
                </c:pt>
                <c:pt idx="70">
                  <c:v>72</c:v>
                </c:pt>
                <c:pt idx="71">
                  <c:v>73</c:v>
                </c:pt>
                <c:pt idx="72">
                  <c:v>74</c:v>
                </c:pt>
                <c:pt idx="73">
                  <c:v>75</c:v>
                </c:pt>
                <c:pt idx="74">
                  <c:v>76</c:v>
                </c:pt>
                <c:pt idx="75">
                  <c:v>77</c:v>
                </c:pt>
                <c:pt idx="76">
                  <c:v>78</c:v>
                </c:pt>
                <c:pt idx="77">
                  <c:v>79</c:v>
                </c:pt>
                <c:pt idx="78">
                  <c:v>80</c:v>
                </c:pt>
                <c:pt idx="79">
                  <c:v>81</c:v>
                </c:pt>
                <c:pt idx="80">
                  <c:v>82</c:v>
                </c:pt>
                <c:pt idx="81">
                  <c:v>83</c:v>
                </c:pt>
                <c:pt idx="82">
                  <c:v>84</c:v>
                </c:pt>
                <c:pt idx="83">
                  <c:v>85</c:v>
                </c:pt>
                <c:pt idx="84">
                  <c:v>86</c:v>
                </c:pt>
                <c:pt idx="85">
                  <c:v>87</c:v>
                </c:pt>
                <c:pt idx="86">
                  <c:v>88</c:v>
                </c:pt>
                <c:pt idx="87">
                  <c:v>89</c:v>
                </c:pt>
                <c:pt idx="88">
                  <c:v>90</c:v>
                </c:pt>
                <c:pt idx="89">
                  <c:v>91</c:v>
                </c:pt>
                <c:pt idx="90">
                  <c:v>92</c:v>
                </c:pt>
                <c:pt idx="91">
                  <c:v>93</c:v>
                </c:pt>
                <c:pt idx="92">
                  <c:v>94</c:v>
                </c:pt>
                <c:pt idx="93">
                  <c:v>95</c:v>
                </c:pt>
                <c:pt idx="94">
                  <c:v>96</c:v>
                </c:pt>
                <c:pt idx="95">
                  <c:v>97</c:v>
                </c:pt>
                <c:pt idx="96">
                  <c:v>98</c:v>
                </c:pt>
                <c:pt idx="97">
                  <c:v>99</c:v>
                </c:pt>
                <c:pt idx="98">
                  <c:v>100</c:v>
                </c:pt>
                <c:pt idx="99">
                  <c:v>101</c:v>
                </c:pt>
                <c:pt idx="100">
                  <c:v>102</c:v>
                </c:pt>
                <c:pt idx="101">
                  <c:v>103</c:v>
                </c:pt>
                <c:pt idx="102">
                  <c:v>104</c:v>
                </c:pt>
                <c:pt idx="103">
                  <c:v>105</c:v>
                </c:pt>
                <c:pt idx="104">
                  <c:v>106</c:v>
                </c:pt>
                <c:pt idx="105">
                  <c:v>107</c:v>
                </c:pt>
                <c:pt idx="106">
                  <c:v>108</c:v>
                </c:pt>
                <c:pt idx="107">
                  <c:v>109</c:v>
                </c:pt>
                <c:pt idx="108">
                  <c:v>110</c:v>
                </c:pt>
                <c:pt idx="109">
                  <c:v>111</c:v>
                </c:pt>
                <c:pt idx="110">
                  <c:v>112</c:v>
                </c:pt>
                <c:pt idx="111">
                  <c:v>113</c:v>
                </c:pt>
                <c:pt idx="112">
                  <c:v>114</c:v>
                </c:pt>
                <c:pt idx="113">
                  <c:v>115</c:v>
                </c:pt>
                <c:pt idx="114">
                  <c:v>116</c:v>
                </c:pt>
                <c:pt idx="115">
                  <c:v>117</c:v>
                </c:pt>
                <c:pt idx="116">
                  <c:v>118</c:v>
                </c:pt>
                <c:pt idx="117">
                  <c:v>119</c:v>
                </c:pt>
                <c:pt idx="118">
                  <c:v>120</c:v>
                </c:pt>
                <c:pt idx="119">
                  <c:v>121</c:v>
                </c:pt>
                <c:pt idx="120">
                  <c:v>122</c:v>
                </c:pt>
                <c:pt idx="121">
                  <c:v>123</c:v>
                </c:pt>
                <c:pt idx="122">
                  <c:v>124</c:v>
                </c:pt>
                <c:pt idx="123">
                  <c:v>125</c:v>
                </c:pt>
                <c:pt idx="124">
                  <c:v>126</c:v>
                </c:pt>
                <c:pt idx="125">
                  <c:v>127</c:v>
                </c:pt>
                <c:pt idx="126">
                  <c:v>128</c:v>
                </c:pt>
                <c:pt idx="127">
                  <c:v>129</c:v>
                </c:pt>
                <c:pt idx="128">
                  <c:v>130</c:v>
                </c:pt>
                <c:pt idx="129">
                  <c:v>131</c:v>
                </c:pt>
                <c:pt idx="130">
                  <c:v>132</c:v>
                </c:pt>
                <c:pt idx="131">
                  <c:v>133</c:v>
                </c:pt>
                <c:pt idx="132">
                  <c:v>134</c:v>
                </c:pt>
                <c:pt idx="133">
                  <c:v>135</c:v>
                </c:pt>
                <c:pt idx="134">
                  <c:v>136</c:v>
                </c:pt>
                <c:pt idx="135">
                  <c:v>137</c:v>
                </c:pt>
                <c:pt idx="136">
                  <c:v>138</c:v>
                </c:pt>
                <c:pt idx="137">
                  <c:v>139</c:v>
                </c:pt>
                <c:pt idx="138">
                  <c:v>140</c:v>
                </c:pt>
                <c:pt idx="139">
                  <c:v>141</c:v>
                </c:pt>
                <c:pt idx="140">
                  <c:v>142</c:v>
                </c:pt>
                <c:pt idx="141">
                  <c:v>143</c:v>
                </c:pt>
                <c:pt idx="142">
                  <c:v>144</c:v>
                </c:pt>
                <c:pt idx="143">
                  <c:v>145</c:v>
                </c:pt>
                <c:pt idx="144">
                  <c:v>146</c:v>
                </c:pt>
                <c:pt idx="145">
                  <c:v>147</c:v>
                </c:pt>
                <c:pt idx="146">
                  <c:v>148</c:v>
                </c:pt>
                <c:pt idx="147">
                  <c:v>149</c:v>
                </c:pt>
                <c:pt idx="148">
                  <c:v>150</c:v>
                </c:pt>
                <c:pt idx="149">
                  <c:v>151</c:v>
                </c:pt>
                <c:pt idx="150">
                  <c:v>152</c:v>
                </c:pt>
                <c:pt idx="151">
                  <c:v>153</c:v>
                </c:pt>
                <c:pt idx="152">
                  <c:v>154</c:v>
                </c:pt>
                <c:pt idx="153">
                  <c:v>155</c:v>
                </c:pt>
                <c:pt idx="154">
                  <c:v>156</c:v>
                </c:pt>
                <c:pt idx="155">
                  <c:v>157</c:v>
                </c:pt>
                <c:pt idx="156">
                  <c:v>158</c:v>
                </c:pt>
                <c:pt idx="157">
                  <c:v>159</c:v>
                </c:pt>
                <c:pt idx="158">
                  <c:v>160</c:v>
                </c:pt>
                <c:pt idx="159">
                  <c:v>161</c:v>
                </c:pt>
                <c:pt idx="160">
                  <c:v>162</c:v>
                </c:pt>
                <c:pt idx="161">
                  <c:v>163</c:v>
                </c:pt>
                <c:pt idx="162">
                  <c:v>164</c:v>
                </c:pt>
                <c:pt idx="163">
                  <c:v>165</c:v>
                </c:pt>
                <c:pt idx="164">
                  <c:v>166</c:v>
                </c:pt>
                <c:pt idx="165">
                  <c:v>167</c:v>
                </c:pt>
                <c:pt idx="166">
                  <c:v>168</c:v>
                </c:pt>
                <c:pt idx="167">
                  <c:v>169</c:v>
                </c:pt>
                <c:pt idx="168">
                  <c:v>170</c:v>
                </c:pt>
                <c:pt idx="169">
                  <c:v>171</c:v>
                </c:pt>
                <c:pt idx="170">
                  <c:v>172</c:v>
                </c:pt>
                <c:pt idx="171">
                  <c:v>173</c:v>
                </c:pt>
                <c:pt idx="172">
                  <c:v>174</c:v>
                </c:pt>
                <c:pt idx="173">
                  <c:v>175</c:v>
                </c:pt>
                <c:pt idx="174">
                  <c:v>176</c:v>
                </c:pt>
                <c:pt idx="175">
                  <c:v>177</c:v>
                </c:pt>
                <c:pt idx="176">
                  <c:v>178</c:v>
                </c:pt>
                <c:pt idx="177">
                  <c:v>179</c:v>
                </c:pt>
                <c:pt idx="178">
                  <c:v>180</c:v>
                </c:pt>
                <c:pt idx="179">
                  <c:v>181</c:v>
                </c:pt>
                <c:pt idx="180">
                  <c:v>182</c:v>
                </c:pt>
                <c:pt idx="181">
                  <c:v>183</c:v>
                </c:pt>
                <c:pt idx="182">
                  <c:v>184</c:v>
                </c:pt>
                <c:pt idx="183">
                  <c:v>185</c:v>
                </c:pt>
                <c:pt idx="184">
                  <c:v>186</c:v>
                </c:pt>
                <c:pt idx="185">
                  <c:v>187</c:v>
                </c:pt>
                <c:pt idx="186">
                  <c:v>188</c:v>
                </c:pt>
                <c:pt idx="187">
                  <c:v>189</c:v>
                </c:pt>
                <c:pt idx="188">
                  <c:v>190</c:v>
                </c:pt>
                <c:pt idx="189">
                  <c:v>191</c:v>
                </c:pt>
                <c:pt idx="190">
                  <c:v>192</c:v>
                </c:pt>
                <c:pt idx="191">
                  <c:v>193</c:v>
                </c:pt>
                <c:pt idx="192">
                  <c:v>194</c:v>
                </c:pt>
                <c:pt idx="193">
                  <c:v>195</c:v>
                </c:pt>
                <c:pt idx="194">
                  <c:v>196</c:v>
                </c:pt>
                <c:pt idx="195">
                  <c:v>197</c:v>
                </c:pt>
                <c:pt idx="196">
                  <c:v>198</c:v>
                </c:pt>
                <c:pt idx="197">
                  <c:v>199</c:v>
                </c:pt>
                <c:pt idx="198">
                  <c:v>200</c:v>
                </c:pt>
                <c:pt idx="199">
                  <c:v>201</c:v>
                </c:pt>
                <c:pt idx="200">
                  <c:v>202</c:v>
                </c:pt>
                <c:pt idx="201">
                  <c:v>203</c:v>
                </c:pt>
                <c:pt idx="202">
                  <c:v>204</c:v>
                </c:pt>
                <c:pt idx="203">
                  <c:v>205</c:v>
                </c:pt>
                <c:pt idx="204">
                  <c:v>206</c:v>
                </c:pt>
                <c:pt idx="205">
                  <c:v>207</c:v>
                </c:pt>
                <c:pt idx="206">
                  <c:v>208</c:v>
                </c:pt>
                <c:pt idx="207">
                  <c:v>209</c:v>
                </c:pt>
                <c:pt idx="208">
                  <c:v>210</c:v>
                </c:pt>
                <c:pt idx="209">
                  <c:v>211</c:v>
                </c:pt>
                <c:pt idx="210">
                  <c:v>212</c:v>
                </c:pt>
                <c:pt idx="211">
                  <c:v>213</c:v>
                </c:pt>
                <c:pt idx="212">
                  <c:v>214</c:v>
                </c:pt>
                <c:pt idx="213">
                  <c:v>215</c:v>
                </c:pt>
                <c:pt idx="214">
                  <c:v>216</c:v>
                </c:pt>
                <c:pt idx="215">
                  <c:v>217</c:v>
                </c:pt>
                <c:pt idx="216">
                  <c:v>218</c:v>
                </c:pt>
                <c:pt idx="217">
                  <c:v>219</c:v>
                </c:pt>
                <c:pt idx="218">
                  <c:v>220</c:v>
                </c:pt>
                <c:pt idx="219">
                  <c:v>221</c:v>
                </c:pt>
                <c:pt idx="220">
                  <c:v>222</c:v>
                </c:pt>
                <c:pt idx="221">
                  <c:v>223</c:v>
                </c:pt>
                <c:pt idx="222">
                  <c:v>224</c:v>
                </c:pt>
                <c:pt idx="223">
                  <c:v>225</c:v>
                </c:pt>
                <c:pt idx="224">
                  <c:v>226</c:v>
                </c:pt>
                <c:pt idx="225">
                  <c:v>227</c:v>
                </c:pt>
                <c:pt idx="226">
                  <c:v>228</c:v>
                </c:pt>
                <c:pt idx="227">
                  <c:v>229</c:v>
                </c:pt>
                <c:pt idx="228">
                  <c:v>230</c:v>
                </c:pt>
                <c:pt idx="229">
                  <c:v>231</c:v>
                </c:pt>
                <c:pt idx="230">
                  <c:v>232</c:v>
                </c:pt>
                <c:pt idx="231">
                  <c:v>233</c:v>
                </c:pt>
                <c:pt idx="232">
                  <c:v>234</c:v>
                </c:pt>
                <c:pt idx="233">
                  <c:v>235</c:v>
                </c:pt>
                <c:pt idx="234">
                  <c:v>236</c:v>
                </c:pt>
                <c:pt idx="235">
                  <c:v>237</c:v>
                </c:pt>
                <c:pt idx="236">
                  <c:v>238</c:v>
                </c:pt>
                <c:pt idx="237">
                  <c:v>239</c:v>
                </c:pt>
                <c:pt idx="238">
                  <c:v>240</c:v>
                </c:pt>
                <c:pt idx="239">
                  <c:v>241</c:v>
                </c:pt>
                <c:pt idx="240">
                  <c:v>242</c:v>
                </c:pt>
                <c:pt idx="241">
                  <c:v>243</c:v>
                </c:pt>
                <c:pt idx="242">
                  <c:v>244</c:v>
                </c:pt>
                <c:pt idx="243">
                  <c:v>245</c:v>
                </c:pt>
                <c:pt idx="244">
                  <c:v>246</c:v>
                </c:pt>
                <c:pt idx="245">
                  <c:v>247</c:v>
                </c:pt>
                <c:pt idx="246">
                  <c:v>248</c:v>
                </c:pt>
                <c:pt idx="247">
                  <c:v>249</c:v>
                </c:pt>
                <c:pt idx="248">
                  <c:v>250</c:v>
                </c:pt>
                <c:pt idx="249">
                  <c:v>251</c:v>
                </c:pt>
                <c:pt idx="250">
                  <c:v>252</c:v>
                </c:pt>
                <c:pt idx="251">
                  <c:v>253</c:v>
                </c:pt>
                <c:pt idx="252">
                  <c:v>254</c:v>
                </c:pt>
                <c:pt idx="253">
                  <c:v>255</c:v>
                </c:pt>
                <c:pt idx="254">
                  <c:v>256</c:v>
                </c:pt>
                <c:pt idx="255">
                  <c:v>257</c:v>
                </c:pt>
                <c:pt idx="256">
                  <c:v>258</c:v>
                </c:pt>
                <c:pt idx="257">
                  <c:v>259</c:v>
                </c:pt>
                <c:pt idx="258">
                  <c:v>260</c:v>
                </c:pt>
                <c:pt idx="259">
                  <c:v>261</c:v>
                </c:pt>
                <c:pt idx="260">
                  <c:v>262</c:v>
                </c:pt>
                <c:pt idx="261">
                  <c:v>263</c:v>
                </c:pt>
                <c:pt idx="262">
                  <c:v>264</c:v>
                </c:pt>
                <c:pt idx="263">
                  <c:v>265</c:v>
                </c:pt>
                <c:pt idx="264">
                  <c:v>266</c:v>
                </c:pt>
                <c:pt idx="265">
                  <c:v>267</c:v>
                </c:pt>
                <c:pt idx="266">
                  <c:v>268</c:v>
                </c:pt>
                <c:pt idx="267">
                  <c:v>269</c:v>
                </c:pt>
                <c:pt idx="268">
                  <c:v>270</c:v>
                </c:pt>
                <c:pt idx="269">
                  <c:v>271</c:v>
                </c:pt>
                <c:pt idx="270">
                  <c:v>272</c:v>
                </c:pt>
                <c:pt idx="271">
                  <c:v>273</c:v>
                </c:pt>
                <c:pt idx="272">
                  <c:v>274</c:v>
                </c:pt>
                <c:pt idx="273">
                  <c:v>275</c:v>
                </c:pt>
                <c:pt idx="274">
                  <c:v>276</c:v>
                </c:pt>
                <c:pt idx="275">
                  <c:v>277</c:v>
                </c:pt>
                <c:pt idx="276">
                  <c:v>278</c:v>
                </c:pt>
                <c:pt idx="277">
                  <c:v>279</c:v>
                </c:pt>
                <c:pt idx="278">
                  <c:v>280</c:v>
                </c:pt>
                <c:pt idx="279">
                  <c:v>281</c:v>
                </c:pt>
                <c:pt idx="280">
                  <c:v>282</c:v>
                </c:pt>
                <c:pt idx="281">
                  <c:v>283</c:v>
                </c:pt>
                <c:pt idx="282">
                  <c:v>284</c:v>
                </c:pt>
                <c:pt idx="283">
                  <c:v>285</c:v>
                </c:pt>
                <c:pt idx="284">
                  <c:v>286</c:v>
                </c:pt>
                <c:pt idx="285">
                  <c:v>287</c:v>
                </c:pt>
                <c:pt idx="286">
                  <c:v>288</c:v>
                </c:pt>
                <c:pt idx="287">
                  <c:v>289</c:v>
                </c:pt>
                <c:pt idx="288">
                  <c:v>290</c:v>
                </c:pt>
                <c:pt idx="289">
                  <c:v>291</c:v>
                </c:pt>
                <c:pt idx="290">
                  <c:v>292</c:v>
                </c:pt>
                <c:pt idx="291">
                  <c:v>293</c:v>
                </c:pt>
                <c:pt idx="292">
                  <c:v>294</c:v>
                </c:pt>
                <c:pt idx="293">
                  <c:v>295</c:v>
                </c:pt>
                <c:pt idx="294">
                  <c:v>296</c:v>
                </c:pt>
                <c:pt idx="295">
                  <c:v>297</c:v>
                </c:pt>
                <c:pt idx="296">
                  <c:v>298</c:v>
                </c:pt>
                <c:pt idx="297">
                  <c:v>299</c:v>
                </c:pt>
                <c:pt idx="298">
                  <c:v>300</c:v>
                </c:pt>
                <c:pt idx="299">
                  <c:v>301</c:v>
                </c:pt>
                <c:pt idx="300">
                  <c:v>302</c:v>
                </c:pt>
                <c:pt idx="301">
                  <c:v>303</c:v>
                </c:pt>
                <c:pt idx="302">
                  <c:v>304</c:v>
                </c:pt>
                <c:pt idx="303">
                  <c:v>305</c:v>
                </c:pt>
                <c:pt idx="304">
                  <c:v>306</c:v>
                </c:pt>
                <c:pt idx="305">
                  <c:v>307</c:v>
                </c:pt>
                <c:pt idx="306">
                  <c:v>308</c:v>
                </c:pt>
                <c:pt idx="307">
                  <c:v>309</c:v>
                </c:pt>
                <c:pt idx="308">
                  <c:v>310</c:v>
                </c:pt>
              </c:numCache>
            </c:numRef>
          </c:xVal>
          <c:yVal>
            <c:numRef>
              <c:f>'C:\Users\Cassie\Documents\Fatigue\UseOfHigherStrains\[LTPP_VECD_30_No_Solver_detete first point.xlsx]VECD 34-0901_new Paar Physica-1'!$M$4:$M$312</c:f>
              <c:numCache>
                <c:formatCode>General</c:formatCode>
                <c:ptCount val="309"/>
                <c:pt idx="0">
                  <c:v>1.7493000000000002E-2</c:v>
                </c:pt>
                <c:pt idx="1">
                  <c:v>9.0384000000000006E-2</c:v>
                </c:pt>
                <c:pt idx="2">
                  <c:v>9.8223000000000046E-2</c:v>
                </c:pt>
                <c:pt idx="3">
                  <c:v>0.1011600000000001</c:v>
                </c:pt>
                <c:pt idx="4">
                  <c:v>0.1001900000000001</c:v>
                </c:pt>
                <c:pt idx="5">
                  <c:v>9.9964000000000178E-2</c:v>
                </c:pt>
                <c:pt idx="6">
                  <c:v>9.9873000000000003E-2</c:v>
                </c:pt>
                <c:pt idx="7">
                  <c:v>9.982600000000022E-2</c:v>
                </c:pt>
                <c:pt idx="8">
                  <c:v>0.1</c:v>
                </c:pt>
                <c:pt idx="9">
                  <c:v>0.94823999999999997</c:v>
                </c:pt>
                <c:pt idx="10">
                  <c:v>1.0111999999999985</c:v>
                </c:pt>
                <c:pt idx="11">
                  <c:v>1.0030999999999985</c:v>
                </c:pt>
                <c:pt idx="12">
                  <c:v>0.99963999999999997</c:v>
                </c:pt>
                <c:pt idx="13">
                  <c:v>1</c:v>
                </c:pt>
                <c:pt idx="14">
                  <c:v>1.0004999999999984</c:v>
                </c:pt>
                <c:pt idx="15">
                  <c:v>1.0003</c:v>
                </c:pt>
                <c:pt idx="16">
                  <c:v>1.0004</c:v>
                </c:pt>
                <c:pt idx="17">
                  <c:v>1.0004</c:v>
                </c:pt>
                <c:pt idx="18">
                  <c:v>1.0001</c:v>
                </c:pt>
                <c:pt idx="19">
                  <c:v>1.9038999999999984</c:v>
                </c:pt>
                <c:pt idx="20">
                  <c:v>1.9895</c:v>
                </c:pt>
                <c:pt idx="21">
                  <c:v>2.0206</c:v>
                </c:pt>
                <c:pt idx="22">
                  <c:v>2.0007999999999999</c:v>
                </c:pt>
                <c:pt idx="23">
                  <c:v>2.0027999999999997</c:v>
                </c:pt>
                <c:pt idx="24">
                  <c:v>2.0030000000000001</c:v>
                </c:pt>
                <c:pt idx="25">
                  <c:v>2.0025999999999997</c:v>
                </c:pt>
                <c:pt idx="26">
                  <c:v>2.0017</c:v>
                </c:pt>
                <c:pt idx="27">
                  <c:v>2.0015999999999998</c:v>
                </c:pt>
                <c:pt idx="28">
                  <c:v>2.0011999999999999</c:v>
                </c:pt>
                <c:pt idx="29">
                  <c:v>2.851499999999997</c:v>
                </c:pt>
                <c:pt idx="30">
                  <c:v>3.0560999999999967</c:v>
                </c:pt>
                <c:pt idx="31">
                  <c:v>3.0211999999999999</c:v>
                </c:pt>
                <c:pt idx="32">
                  <c:v>3.0043000000000002</c:v>
                </c:pt>
                <c:pt idx="33">
                  <c:v>3.0076999999999998</c:v>
                </c:pt>
                <c:pt idx="34">
                  <c:v>3.0076000000000001</c:v>
                </c:pt>
                <c:pt idx="35">
                  <c:v>3.0063</c:v>
                </c:pt>
                <c:pt idx="36">
                  <c:v>3.0042</c:v>
                </c:pt>
                <c:pt idx="37">
                  <c:v>3.0043000000000002</c:v>
                </c:pt>
                <c:pt idx="38">
                  <c:v>3.0034999999999998</c:v>
                </c:pt>
                <c:pt idx="39">
                  <c:v>3.7523</c:v>
                </c:pt>
                <c:pt idx="40">
                  <c:v>3.9911999999999987</c:v>
                </c:pt>
                <c:pt idx="41">
                  <c:v>4.0668999999999995</c:v>
                </c:pt>
                <c:pt idx="42">
                  <c:v>4.0053000000000001</c:v>
                </c:pt>
                <c:pt idx="43">
                  <c:v>4.0139999999999985</c:v>
                </c:pt>
                <c:pt idx="44">
                  <c:v>4.0104999999999995</c:v>
                </c:pt>
                <c:pt idx="45">
                  <c:v>4.0103999999999997</c:v>
                </c:pt>
                <c:pt idx="46">
                  <c:v>4.0069999999999997</c:v>
                </c:pt>
                <c:pt idx="47">
                  <c:v>4.0073999999999996</c:v>
                </c:pt>
                <c:pt idx="48">
                  <c:v>4.0053000000000001</c:v>
                </c:pt>
                <c:pt idx="49">
                  <c:v>4.6265999999999945</c:v>
                </c:pt>
                <c:pt idx="50">
                  <c:v>5.1540999999999935</c:v>
                </c:pt>
                <c:pt idx="51">
                  <c:v>5.0537999999999998</c:v>
                </c:pt>
                <c:pt idx="52">
                  <c:v>5.0050999999999997</c:v>
                </c:pt>
                <c:pt idx="53">
                  <c:v>5.0186000000000002</c:v>
                </c:pt>
                <c:pt idx="54">
                  <c:v>5.0180999999999996</c:v>
                </c:pt>
                <c:pt idx="55">
                  <c:v>5.0146999999999995</c:v>
                </c:pt>
                <c:pt idx="56">
                  <c:v>5.0102000000000002</c:v>
                </c:pt>
                <c:pt idx="57">
                  <c:v>5.0100999999999996</c:v>
                </c:pt>
                <c:pt idx="58">
                  <c:v>5.0088999999999997</c:v>
                </c:pt>
                <c:pt idx="59">
                  <c:v>5.4122000000000003</c:v>
                </c:pt>
                <c:pt idx="60">
                  <c:v>5.9721000000000002</c:v>
                </c:pt>
                <c:pt idx="61">
                  <c:v>6.1519999999999975</c:v>
                </c:pt>
                <c:pt idx="62">
                  <c:v>5.9981</c:v>
                </c:pt>
                <c:pt idx="63">
                  <c:v>6.0249999999999941</c:v>
                </c:pt>
                <c:pt idx="64">
                  <c:v>6.0173999999999985</c:v>
                </c:pt>
                <c:pt idx="65">
                  <c:v>6.0195999999999996</c:v>
                </c:pt>
                <c:pt idx="66">
                  <c:v>6.0115999999999996</c:v>
                </c:pt>
                <c:pt idx="67">
                  <c:v>6.0132000000000003</c:v>
                </c:pt>
                <c:pt idx="68">
                  <c:v>6.0091000000000001</c:v>
                </c:pt>
                <c:pt idx="69">
                  <c:v>6.1738</c:v>
                </c:pt>
                <c:pt idx="70">
                  <c:v>7.3327</c:v>
                </c:pt>
                <c:pt idx="71">
                  <c:v>7.0964999999999998</c:v>
                </c:pt>
                <c:pt idx="72">
                  <c:v>6.9899000000000004</c:v>
                </c:pt>
                <c:pt idx="73">
                  <c:v>7.0267999999999997</c:v>
                </c:pt>
                <c:pt idx="74">
                  <c:v>7.0307000000000004</c:v>
                </c:pt>
                <c:pt idx="75">
                  <c:v>7.0220999999999965</c:v>
                </c:pt>
                <c:pt idx="76">
                  <c:v>7.0145999999999935</c:v>
                </c:pt>
                <c:pt idx="77">
                  <c:v>7.0152000000000001</c:v>
                </c:pt>
                <c:pt idx="78">
                  <c:v>7.0126999999999997</c:v>
                </c:pt>
                <c:pt idx="79">
                  <c:v>6.8264999999999985</c:v>
                </c:pt>
                <c:pt idx="80">
                  <c:v>7.9154999999999998</c:v>
                </c:pt>
                <c:pt idx="81">
                  <c:v>8.291500000000001</c:v>
                </c:pt>
                <c:pt idx="82">
                  <c:v>7.9707000000000034</c:v>
                </c:pt>
                <c:pt idx="83">
                  <c:v>8.0330000000000013</c:v>
                </c:pt>
                <c:pt idx="84">
                  <c:v>8.024799999999999</c:v>
                </c:pt>
                <c:pt idx="85">
                  <c:v>8.0274000000000001</c:v>
                </c:pt>
                <c:pt idx="86">
                  <c:v>8.0152000000000001</c:v>
                </c:pt>
                <c:pt idx="87">
                  <c:v>8.0186000000000011</c:v>
                </c:pt>
                <c:pt idx="88">
                  <c:v>8.0121000000000002</c:v>
                </c:pt>
                <c:pt idx="89">
                  <c:v>7.4615999999999998</c:v>
                </c:pt>
                <c:pt idx="90">
                  <c:v>9.6135000000000002</c:v>
                </c:pt>
                <c:pt idx="91">
                  <c:v>9.1527000000000047</c:v>
                </c:pt>
                <c:pt idx="92">
                  <c:v>8.9548000000000005</c:v>
                </c:pt>
                <c:pt idx="93">
                  <c:v>9.0325000000000006</c:v>
                </c:pt>
                <c:pt idx="94">
                  <c:v>9.0471999999999984</c:v>
                </c:pt>
                <c:pt idx="95">
                  <c:v>9.0295000000000005</c:v>
                </c:pt>
                <c:pt idx="96">
                  <c:v>9.0187999999999988</c:v>
                </c:pt>
                <c:pt idx="97">
                  <c:v>9.0202000000000009</c:v>
                </c:pt>
                <c:pt idx="98">
                  <c:v>9.0169000000000015</c:v>
                </c:pt>
                <c:pt idx="99">
                  <c:v>7.9809999999999999</c:v>
                </c:pt>
                <c:pt idx="100">
                  <c:v>9.8122000000000007</c:v>
                </c:pt>
                <c:pt idx="101">
                  <c:v>10.5</c:v>
                </c:pt>
                <c:pt idx="102">
                  <c:v>9.9201000000000015</c:v>
                </c:pt>
                <c:pt idx="103">
                  <c:v>10.040000000000001</c:v>
                </c:pt>
                <c:pt idx="104">
                  <c:v>10.033000000000001</c:v>
                </c:pt>
                <c:pt idx="105">
                  <c:v>10.040999999999999</c:v>
                </c:pt>
                <c:pt idx="106">
                  <c:v>10.018000000000001</c:v>
                </c:pt>
                <c:pt idx="107">
                  <c:v>10.029</c:v>
                </c:pt>
                <c:pt idx="108">
                  <c:v>10.016</c:v>
                </c:pt>
                <c:pt idx="109">
                  <c:v>8.4777000000000005</c:v>
                </c:pt>
                <c:pt idx="110">
                  <c:v>12.017000000000001</c:v>
                </c:pt>
                <c:pt idx="111">
                  <c:v>11.233000000000001</c:v>
                </c:pt>
                <c:pt idx="112">
                  <c:v>10.899000000000004</c:v>
                </c:pt>
                <c:pt idx="113">
                  <c:v>11.040999999999999</c:v>
                </c:pt>
                <c:pt idx="114">
                  <c:v>11.075000000000006</c:v>
                </c:pt>
                <c:pt idx="115">
                  <c:v>11.043000000000001</c:v>
                </c:pt>
                <c:pt idx="116">
                  <c:v>11.027000000000001</c:v>
                </c:pt>
                <c:pt idx="117">
                  <c:v>11.03</c:v>
                </c:pt>
                <c:pt idx="118">
                  <c:v>11.03</c:v>
                </c:pt>
                <c:pt idx="119">
                  <c:v>8.8550000000000146</c:v>
                </c:pt>
                <c:pt idx="120">
                  <c:v>11.65</c:v>
                </c:pt>
                <c:pt idx="121">
                  <c:v>12.802000000000012</c:v>
                </c:pt>
                <c:pt idx="122">
                  <c:v>11.854000000000006</c:v>
                </c:pt>
                <c:pt idx="123">
                  <c:v>12.053000000000004</c:v>
                </c:pt>
                <c:pt idx="124">
                  <c:v>12.056000000000004</c:v>
                </c:pt>
                <c:pt idx="125">
                  <c:v>12.069000000000004</c:v>
                </c:pt>
                <c:pt idx="126">
                  <c:v>12.036</c:v>
                </c:pt>
                <c:pt idx="127">
                  <c:v>12.056000000000004</c:v>
                </c:pt>
                <c:pt idx="128">
                  <c:v>12.035</c:v>
                </c:pt>
                <c:pt idx="129">
                  <c:v>9.1538000000000004</c:v>
                </c:pt>
                <c:pt idx="130">
                  <c:v>14.613</c:v>
                </c:pt>
                <c:pt idx="131">
                  <c:v>13.384</c:v>
                </c:pt>
                <c:pt idx="132">
                  <c:v>12.84</c:v>
                </c:pt>
                <c:pt idx="133">
                  <c:v>13.077</c:v>
                </c:pt>
                <c:pt idx="134">
                  <c:v>13.153</c:v>
                </c:pt>
                <c:pt idx="135">
                  <c:v>13.102</c:v>
                </c:pt>
                <c:pt idx="136">
                  <c:v>13.083</c:v>
                </c:pt>
                <c:pt idx="137">
                  <c:v>13.091000000000001</c:v>
                </c:pt>
                <c:pt idx="138">
                  <c:v>13.102</c:v>
                </c:pt>
                <c:pt idx="139">
                  <c:v>9.2466999999999988</c:v>
                </c:pt>
                <c:pt idx="140">
                  <c:v>13.401</c:v>
                </c:pt>
                <c:pt idx="141">
                  <c:v>15.372000000000014</c:v>
                </c:pt>
                <c:pt idx="142">
                  <c:v>13.84</c:v>
                </c:pt>
                <c:pt idx="143">
                  <c:v>14.164</c:v>
                </c:pt>
                <c:pt idx="144">
                  <c:v>14.206</c:v>
                </c:pt>
                <c:pt idx="145">
                  <c:v>14.233000000000001</c:v>
                </c:pt>
                <c:pt idx="146">
                  <c:v>14.201000000000001</c:v>
                </c:pt>
                <c:pt idx="147">
                  <c:v>14.239999999999998</c:v>
                </c:pt>
                <c:pt idx="148">
                  <c:v>14.219999999999999</c:v>
                </c:pt>
                <c:pt idx="149">
                  <c:v>8.7604000000000006</c:v>
                </c:pt>
                <c:pt idx="150">
                  <c:v>17.893000000000001</c:v>
                </c:pt>
                <c:pt idx="151">
                  <c:v>15.893000000000002</c:v>
                </c:pt>
                <c:pt idx="152">
                  <c:v>14.896000000000004</c:v>
                </c:pt>
                <c:pt idx="153">
                  <c:v>15.29</c:v>
                </c:pt>
                <c:pt idx="154">
                  <c:v>15.406000000000002</c:v>
                </c:pt>
                <c:pt idx="155">
                  <c:v>15.326000000000002</c:v>
                </c:pt>
                <c:pt idx="156">
                  <c:v>15.256</c:v>
                </c:pt>
                <c:pt idx="157">
                  <c:v>15.269</c:v>
                </c:pt>
                <c:pt idx="158">
                  <c:v>15.246999999999998</c:v>
                </c:pt>
                <c:pt idx="159">
                  <c:v>8.2837000000000014</c:v>
                </c:pt>
                <c:pt idx="160">
                  <c:v>14.582000000000004</c:v>
                </c:pt>
                <c:pt idx="161">
                  <c:v>18.081999999999987</c:v>
                </c:pt>
                <c:pt idx="162">
                  <c:v>15.808</c:v>
                </c:pt>
                <c:pt idx="163">
                  <c:v>16.184000000000001</c:v>
                </c:pt>
                <c:pt idx="164">
                  <c:v>16.22</c:v>
                </c:pt>
                <c:pt idx="165">
                  <c:v>16.231000000000005</c:v>
                </c:pt>
                <c:pt idx="166">
                  <c:v>16.169</c:v>
                </c:pt>
                <c:pt idx="167">
                  <c:v>16.193000000000001</c:v>
                </c:pt>
                <c:pt idx="168">
                  <c:v>16.149000000000001</c:v>
                </c:pt>
                <c:pt idx="169">
                  <c:v>9.2433999999999994</c:v>
                </c:pt>
                <c:pt idx="170">
                  <c:v>19.388999999999989</c:v>
                </c:pt>
                <c:pt idx="171">
                  <c:v>17.613000000000024</c:v>
                </c:pt>
                <c:pt idx="172">
                  <c:v>16.849</c:v>
                </c:pt>
                <c:pt idx="173">
                  <c:v>17.110000000000024</c:v>
                </c:pt>
                <c:pt idx="174">
                  <c:v>17.186</c:v>
                </c:pt>
                <c:pt idx="175">
                  <c:v>17.141999999999999</c:v>
                </c:pt>
                <c:pt idx="176">
                  <c:v>17.105</c:v>
                </c:pt>
                <c:pt idx="177">
                  <c:v>17.108000000000001</c:v>
                </c:pt>
                <c:pt idx="178">
                  <c:v>17.093</c:v>
                </c:pt>
                <c:pt idx="179">
                  <c:v>11.836</c:v>
                </c:pt>
                <c:pt idx="180">
                  <c:v>16.761999999999986</c:v>
                </c:pt>
                <c:pt idx="181">
                  <c:v>18.40299999999997</c:v>
                </c:pt>
                <c:pt idx="182">
                  <c:v>18.146000000000001</c:v>
                </c:pt>
                <c:pt idx="183">
                  <c:v>18.032</c:v>
                </c:pt>
                <c:pt idx="184">
                  <c:v>18.056000000000001</c:v>
                </c:pt>
                <c:pt idx="185">
                  <c:v>18.064</c:v>
                </c:pt>
                <c:pt idx="186">
                  <c:v>18.050999999999988</c:v>
                </c:pt>
                <c:pt idx="187">
                  <c:v>18.047000000000001</c:v>
                </c:pt>
                <c:pt idx="188">
                  <c:v>18.039000000000001</c:v>
                </c:pt>
                <c:pt idx="189">
                  <c:v>14.48</c:v>
                </c:pt>
                <c:pt idx="190">
                  <c:v>19.982999999999969</c:v>
                </c:pt>
                <c:pt idx="191">
                  <c:v>18.847000000000001</c:v>
                </c:pt>
                <c:pt idx="192">
                  <c:v>19.001000000000001</c:v>
                </c:pt>
                <c:pt idx="193">
                  <c:v>19.023</c:v>
                </c:pt>
                <c:pt idx="194">
                  <c:v>19.026</c:v>
                </c:pt>
                <c:pt idx="195">
                  <c:v>19.021000000000001</c:v>
                </c:pt>
                <c:pt idx="196">
                  <c:v>19.013999999999999</c:v>
                </c:pt>
                <c:pt idx="197">
                  <c:v>19.013999999999999</c:v>
                </c:pt>
                <c:pt idx="198">
                  <c:v>19.010999999999999</c:v>
                </c:pt>
                <c:pt idx="199">
                  <c:v>17.06299999999997</c:v>
                </c:pt>
                <c:pt idx="200">
                  <c:v>20.603999999999999</c:v>
                </c:pt>
                <c:pt idx="201">
                  <c:v>20.114000000000033</c:v>
                </c:pt>
                <c:pt idx="202">
                  <c:v>20.021999999999988</c:v>
                </c:pt>
                <c:pt idx="203">
                  <c:v>19.984999999999989</c:v>
                </c:pt>
                <c:pt idx="204">
                  <c:v>19.994999999999987</c:v>
                </c:pt>
                <c:pt idx="205">
                  <c:v>20.001000000000001</c:v>
                </c:pt>
                <c:pt idx="206">
                  <c:v>20</c:v>
                </c:pt>
                <c:pt idx="207">
                  <c:v>20.001000000000001</c:v>
                </c:pt>
                <c:pt idx="208">
                  <c:v>19.997999999999987</c:v>
                </c:pt>
                <c:pt idx="209">
                  <c:v>18.944999999999986</c:v>
                </c:pt>
                <c:pt idx="210">
                  <c:v>21.396999999999988</c:v>
                </c:pt>
                <c:pt idx="211">
                  <c:v>20.917000000000005</c:v>
                </c:pt>
                <c:pt idx="212">
                  <c:v>20.981000000000002</c:v>
                </c:pt>
                <c:pt idx="213">
                  <c:v>20.99599999999997</c:v>
                </c:pt>
                <c:pt idx="214">
                  <c:v>20.997</c:v>
                </c:pt>
                <c:pt idx="215">
                  <c:v>20.99299999999997</c:v>
                </c:pt>
                <c:pt idx="216">
                  <c:v>20.99599999999997</c:v>
                </c:pt>
                <c:pt idx="217">
                  <c:v>20.99299999999997</c:v>
                </c:pt>
                <c:pt idx="218">
                  <c:v>20.997</c:v>
                </c:pt>
                <c:pt idx="219">
                  <c:v>20.724</c:v>
                </c:pt>
                <c:pt idx="220">
                  <c:v>22.228999999999989</c:v>
                </c:pt>
                <c:pt idx="221">
                  <c:v>22.029</c:v>
                </c:pt>
                <c:pt idx="222">
                  <c:v>21.997</c:v>
                </c:pt>
                <c:pt idx="223">
                  <c:v>21.982999999999969</c:v>
                </c:pt>
                <c:pt idx="224">
                  <c:v>21.988999999999969</c:v>
                </c:pt>
                <c:pt idx="225">
                  <c:v>21.991</c:v>
                </c:pt>
                <c:pt idx="226">
                  <c:v>21.99</c:v>
                </c:pt>
                <c:pt idx="227">
                  <c:v>21.988999999999969</c:v>
                </c:pt>
                <c:pt idx="228">
                  <c:v>21.99599999999997</c:v>
                </c:pt>
                <c:pt idx="229">
                  <c:v>22.036999999999999</c:v>
                </c:pt>
                <c:pt idx="230">
                  <c:v>23.177000000000024</c:v>
                </c:pt>
                <c:pt idx="231">
                  <c:v>22.956</c:v>
                </c:pt>
                <c:pt idx="232">
                  <c:v>22.988999999999969</c:v>
                </c:pt>
                <c:pt idx="233">
                  <c:v>22.99599999999997</c:v>
                </c:pt>
                <c:pt idx="234">
                  <c:v>22.997999999999987</c:v>
                </c:pt>
                <c:pt idx="235">
                  <c:v>22.994999999999987</c:v>
                </c:pt>
                <c:pt idx="236">
                  <c:v>22.994999999999987</c:v>
                </c:pt>
                <c:pt idx="237">
                  <c:v>22.994999999999987</c:v>
                </c:pt>
                <c:pt idx="238">
                  <c:v>22.994</c:v>
                </c:pt>
                <c:pt idx="239">
                  <c:v>23.449000000000002</c:v>
                </c:pt>
                <c:pt idx="240">
                  <c:v>24.077999999999999</c:v>
                </c:pt>
                <c:pt idx="241">
                  <c:v>23.991999999999987</c:v>
                </c:pt>
                <c:pt idx="242">
                  <c:v>23.974999999999987</c:v>
                </c:pt>
                <c:pt idx="243">
                  <c:v>23.997</c:v>
                </c:pt>
                <c:pt idx="244">
                  <c:v>23.986999999999966</c:v>
                </c:pt>
                <c:pt idx="245">
                  <c:v>23.991</c:v>
                </c:pt>
                <c:pt idx="246">
                  <c:v>24</c:v>
                </c:pt>
                <c:pt idx="247">
                  <c:v>23.997</c:v>
                </c:pt>
                <c:pt idx="248">
                  <c:v>24.001999999999999</c:v>
                </c:pt>
                <c:pt idx="249">
                  <c:v>24.681999999999999</c:v>
                </c:pt>
                <c:pt idx="250">
                  <c:v>24.901</c:v>
                </c:pt>
                <c:pt idx="251">
                  <c:v>25.045999999999989</c:v>
                </c:pt>
                <c:pt idx="252">
                  <c:v>25.004000000000001</c:v>
                </c:pt>
                <c:pt idx="253">
                  <c:v>24.994</c:v>
                </c:pt>
                <c:pt idx="254">
                  <c:v>24.99</c:v>
                </c:pt>
                <c:pt idx="255">
                  <c:v>25.001000000000001</c:v>
                </c:pt>
                <c:pt idx="256">
                  <c:v>24.997</c:v>
                </c:pt>
                <c:pt idx="257">
                  <c:v>24.991999999999987</c:v>
                </c:pt>
                <c:pt idx="258">
                  <c:v>24.994999999999987</c:v>
                </c:pt>
                <c:pt idx="259">
                  <c:v>25.608000000000001</c:v>
                </c:pt>
                <c:pt idx="260">
                  <c:v>26.065999999999971</c:v>
                </c:pt>
                <c:pt idx="261">
                  <c:v>26.01</c:v>
                </c:pt>
                <c:pt idx="262">
                  <c:v>25.985999999999969</c:v>
                </c:pt>
                <c:pt idx="263">
                  <c:v>25.994999999999987</c:v>
                </c:pt>
                <c:pt idx="264">
                  <c:v>25.997999999999987</c:v>
                </c:pt>
                <c:pt idx="265">
                  <c:v>25.99899999999997</c:v>
                </c:pt>
                <c:pt idx="266">
                  <c:v>25.99599999999997</c:v>
                </c:pt>
                <c:pt idx="267">
                  <c:v>25.997</c:v>
                </c:pt>
                <c:pt idx="268">
                  <c:v>25.997</c:v>
                </c:pt>
                <c:pt idx="269">
                  <c:v>26.847999999999999</c:v>
                </c:pt>
                <c:pt idx="270">
                  <c:v>26.901</c:v>
                </c:pt>
                <c:pt idx="271">
                  <c:v>27</c:v>
                </c:pt>
                <c:pt idx="272">
                  <c:v>26.99899999999997</c:v>
                </c:pt>
                <c:pt idx="273">
                  <c:v>26.986999999999966</c:v>
                </c:pt>
                <c:pt idx="274">
                  <c:v>26.994</c:v>
                </c:pt>
                <c:pt idx="275">
                  <c:v>26.99299999999997</c:v>
                </c:pt>
                <c:pt idx="276">
                  <c:v>26.997</c:v>
                </c:pt>
                <c:pt idx="277">
                  <c:v>27.004999999999999</c:v>
                </c:pt>
                <c:pt idx="278">
                  <c:v>26.99899999999997</c:v>
                </c:pt>
                <c:pt idx="279">
                  <c:v>27.757000000000001</c:v>
                </c:pt>
                <c:pt idx="280">
                  <c:v>28.039000000000001</c:v>
                </c:pt>
                <c:pt idx="281">
                  <c:v>28.006</c:v>
                </c:pt>
                <c:pt idx="282">
                  <c:v>27.991</c:v>
                </c:pt>
                <c:pt idx="283">
                  <c:v>27.99599999999997</c:v>
                </c:pt>
                <c:pt idx="284">
                  <c:v>27.997</c:v>
                </c:pt>
                <c:pt idx="285">
                  <c:v>27.99899999999997</c:v>
                </c:pt>
                <c:pt idx="286">
                  <c:v>27.99599999999997</c:v>
                </c:pt>
                <c:pt idx="287">
                  <c:v>27.99899999999997</c:v>
                </c:pt>
                <c:pt idx="288">
                  <c:v>28</c:v>
                </c:pt>
                <c:pt idx="289">
                  <c:v>28.913</c:v>
                </c:pt>
                <c:pt idx="290">
                  <c:v>28.919999999999987</c:v>
                </c:pt>
                <c:pt idx="291">
                  <c:v>29.001999999999999</c:v>
                </c:pt>
                <c:pt idx="292">
                  <c:v>28.99299999999997</c:v>
                </c:pt>
                <c:pt idx="293">
                  <c:v>28.984999999999989</c:v>
                </c:pt>
                <c:pt idx="294">
                  <c:v>28.997</c:v>
                </c:pt>
                <c:pt idx="295">
                  <c:v>28.99899999999997</c:v>
                </c:pt>
                <c:pt idx="296">
                  <c:v>28.997999999999987</c:v>
                </c:pt>
                <c:pt idx="297">
                  <c:v>29.001999999999999</c:v>
                </c:pt>
                <c:pt idx="298">
                  <c:v>28.997</c:v>
                </c:pt>
                <c:pt idx="299">
                  <c:v>29.818000000000001</c:v>
                </c:pt>
                <c:pt idx="300">
                  <c:v>30.024999999999999</c:v>
                </c:pt>
                <c:pt idx="301">
                  <c:v>30.004999999999999</c:v>
                </c:pt>
                <c:pt idx="302">
                  <c:v>29.994999999999987</c:v>
                </c:pt>
                <c:pt idx="303">
                  <c:v>29.997</c:v>
                </c:pt>
                <c:pt idx="304">
                  <c:v>30.001999999999999</c:v>
                </c:pt>
                <c:pt idx="305">
                  <c:v>30.001000000000001</c:v>
                </c:pt>
                <c:pt idx="306">
                  <c:v>30.001999999999999</c:v>
                </c:pt>
                <c:pt idx="307">
                  <c:v>30</c:v>
                </c:pt>
                <c:pt idx="308">
                  <c:v>29.997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77C-4BD9-8F85-D24466B91FF1}"/>
            </c:ext>
          </c:extLst>
        </c:ser>
        <c:ser>
          <c:idx val="0"/>
          <c:order val="1"/>
          <c:tx>
            <c:v>With DSO</c:v>
          </c:tx>
          <c:spPr>
            <a:ln w="22225">
              <a:solidFill>
                <a:schemeClr val="accent6"/>
              </a:solidFill>
            </a:ln>
          </c:spPr>
          <c:marker>
            <c:symbol val="circle"/>
            <c:size val="4"/>
            <c:spPr>
              <a:noFill/>
              <a:ln>
                <a:solidFill>
                  <a:schemeClr val="accent6">
                    <a:lumMod val="75000"/>
                  </a:schemeClr>
                </a:solidFill>
              </a:ln>
            </c:spPr>
          </c:marker>
          <c:xVal>
            <c:numRef>
              <c:f>'C:\Users\Cassie\Documents\Fatigue\LTPP\[LTPP Binder LAS Data Analysis_Complete.xlsx]290963 New Paar'!$P$7:$P$212</c:f>
              <c:numCache>
                <c:formatCode>General</c:formatCode>
                <c:ptCount val="206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</c:v>
                </c:pt>
                <c:pt idx="18">
                  <c:v>23</c:v>
                </c:pt>
                <c:pt idx="19">
                  <c:v>24</c:v>
                </c:pt>
                <c:pt idx="20">
                  <c:v>25</c:v>
                </c:pt>
                <c:pt idx="21">
                  <c:v>26</c:v>
                </c:pt>
                <c:pt idx="22">
                  <c:v>27</c:v>
                </c:pt>
                <c:pt idx="23">
                  <c:v>28</c:v>
                </c:pt>
                <c:pt idx="24">
                  <c:v>29</c:v>
                </c:pt>
                <c:pt idx="25">
                  <c:v>30</c:v>
                </c:pt>
                <c:pt idx="26">
                  <c:v>31</c:v>
                </c:pt>
                <c:pt idx="27">
                  <c:v>32</c:v>
                </c:pt>
                <c:pt idx="28">
                  <c:v>33</c:v>
                </c:pt>
                <c:pt idx="29">
                  <c:v>34</c:v>
                </c:pt>
                <c:pt idx="30">
                  <c:v>35</c:v>
                </c:pt>
                <c:pt idx="31">
                  <c:v>36</c:v>
                </c:pt>
                <c:pt idx="32">
                  <c:v>37</c:v>
                </c:pt>
                <c:pt idx="33">
                  <c:v>38</c:v>
                </c:pt>
                <c:pt idx="34">
                  <c:v>39</c:v>
                </c:pt>
                <c:pt idx="35">
                  <c:v>40</c:v>
                </c:pt>
                <c:pt idx="36">
                  <c:v>41</c:v>
                </c:pt>
                <c:pt idx="37">
                  <c:v>42</c:v>
                </c:pt>
                <c:pt idx="38">
                  <c:v>43</c:v>
                </c:pt>
                <c:pt idx="39">
                  <c:v>44</c:v>
                </c:pt>
                <c:pt idx="40">
                  <c:v>45</c:v>
                </c:pt>
                <c:pt idx="41">
                  <c:v>46</c:v>
                </c:pt>
                <c:pt idx="42">
                  <c:v>47</c:v>
                </c:pt>
                <c:pt idx="43">
                  <c:v>48</c:v>
                </c:pt>
                <c:pt idx="44">
                  <c:v>49</c:v>
                </c:pt>
                <c:pt idx="45">
                  <c:v>50</c:v>
                </c:pt>
                <c:pt idx="46">
                  <c:v>51</c:v>
                </c:pt>
                <c:pt idx="47">
                  <c:v>52</c:v>
                </c:pt>
                <c:pt idx="48">
                  <c:v>53</c:v>
                </c:pt>
                <c:pt idx="49">
                  <c:v>54</c:v>
                </c:pt>
                <c:pt idx="50">
                  <c:v>55</c:v>
                </c:pt>
                <c:pt idx="51">
                  <c:v>56</c:v>
                </c:pt>
                <c:pt idx="52">
                  <c:v>57</c:v>
                </c:pt>
                <c:pt idx="53">
                  <c:v>58</c:v>
                </c:pt>
                <c:pt idx="54">
                  <c:v>59</c:v>
                </c:pt>
                <c:pt idx="55">
                  <c:v>60</c:v>
                </c:pt>
                <c:pt idx="56">
                  <c:v>61</c:v>
                </c:pt>
                <c:pt idx="57">
                  <c:v>62</c:v>
                </c:pt>
                <c:pt idx="58">
                  <c:v>63</c:v>
                </c:pt>
                <c:pt idx="59">
                  <c:v>64</c:v>
                </c:pt>
                <c:pt idx="60">
                  <c:v>65</c:v>
                </c:pt>
                <c:pt idx="61">
                  <c:v>66</c:v>
                </c:pt>
                <c:pt idx="62">
                  <c:v>67</c:v>
                </c:pt>
                <c:pt idx="63">
                  <c:v>68</c:v>
                </c:pt>
                <c:pt idx="64">
                  <c:v>69</c:v>
                </c:pt>
                <c:pt idx="65">
                  <c:v>70</c:v>
                </c:pt>
                <c:pt idx="66">
                  <c:v>71</c:v>
                </c:pt>
                <c:pt idx="67">
                  <c:v>72</c:v>
                </c:pt>
                <c:pt idx="68">
                  <c:v>73</c:v>
                </c:pt>
                <c:pt idx="69">
                  <c:v>74</c:v>
                </c:pt>
                <c:pt idx="70">
                  <c:v>75</c:v>
                </c:pt>
                <c:pt idx="71">
                  <c:v>76</c:v>
                </c:pt>
                <c:pt idx="72">
                  <c:v>77</c:v>
                </c:pt>
                <c:pt idx="73">
                  <c:v>78</c:v>
                </c:pt>
                <c:pt idx="74">
                  <c:v>79</c:v>
                </c:pt>
                <c:pt idx="75">
                  <c:v>80</c:v>
                </c:pt>
                <c:pt idx="76">
                  <c:v>81</c:v>
                </c:pt>
                <c:pt idx="77">
                  <c:v>82</c:v>
                </c:pt>
                <c:pt idx="78">
                  <c:v>83</c:v>
                </c:pt>
                <c:pt idx="79">
                  <c:v>84</c:v>
                </c:pt>
                <c:pt idx="80">
                  <c:v>85</c:v>
                </c:pt>
                <c:pt idx="81">
                  <c:v>86</c:v>
                </c:pt>
                <c:pt idx="82">
                  <c:v>87</c:v>
                </c:pt>
                <c:pt idx="83">
                  <c:v>88</c:v>
                </c:pt>
                <c:pt idx="84">
                  <c:v>89</c:v>
                </c:pt>
                <c:pt idx="85">
                  <c:v>90</c:v>
                </c:pt>
                <c:pt idx="86">
                  <c:v>91</c:v>
                </c:pt>
                <c:pt idx="87">
                  <c:v>92</c:v>
                </c:pt>
                <c:pt idx="88">
                  <c:v>93</c:v>
                </c:pt>
                <c:pt idx="89">
                  <c:v>94</c:v>
                </c:pt>
                <c:pt idx="90">
                  <c:v>95</c:v>
                </c:pt>
                <c:pt idx="91">
                  <c:v>96</c:v>
                </c:pt>
                <c:pt idx="92">
                  <c:v>97</c:v>
                </c:pt>
                <c:pt idx="93">
                  <c:v>98</c:v>
                </c:pt>
                <c:pt idx="94">
                  <c:v>99</c:v>
                </c:pt>
                <c:pt idx="95">
                  <c:v>100</c:v>
                </c:pt>
                <c:pt idx="96">
                  <c:v>101</c:v>
                </c:pt>
                <c:pt idx="97">
                  <c:v>102</c:v>
                </c:pt>
                <c:pt idx="98">
                  <c:v>103</c:v>
                </c:pt>
                <c:pt idx="99">
                  <c:v>104</c:v>
                </c:pt>
                <c:pt idx="100">
                  <c:v>105</c:v>
                </c:pt>
                <c:pt idx="101">
                  <c:v>106</c:v>
                </c:pt>
                <c:pt idx="102">
                  <c:v>107</c:v>
                </c:pt>
                <c:pt idx="103">
                  <c:v>108</c:v>
                </c:pt>
                <c:pt idx="104">
                  <c:v>109</c:v>
                </c:pt>
                <c:pt idx="105">
                  <c:v>110</c:v>
                </c:pt>
                <c:pt idx="106">
                  <c:v>111</c:v>
                </c:pt>
                <c:pt idx="107">
                  <c:v>112</c:v>
                </c:pt>
                <c:pt idx="108">
                  <c:v>113</c:v>
                </c:pt>
                <c:pt idx="109">
                  <c:v>114</c:v>
                </c:pt>
                <c:pt idx="110">
                  <c:v>115</c:v>
                </c:pt>
                <c:pt idx="111">
                  <c:v>116</c:v>
                </c:pt>
                <c:pt idx="112">
                  <c:v>117</c:v>
                </c:pt>
                <c:pt idx="113">
                  <c:v>118</c:v>
                </c:pt>
                <c:pt idx="114">
                  <c:v>119</c:v>
                </c:pt>
                <c:pt idx="115">
                  <c:v>120</c:v>
                </c:pt>
                <c:pt idx="116">
                  <c:v>121</c:v>
                </c:pt>
                <c:pt idx="117">
                  <c:v>122</c:v>
                </c:pt>
                <c:pt idx="118">
                  <c:v>123</c:v>
                </c:pt>
                <c:pt idx="119">
                  <c:v>124</c:v>
                </c:pt>
                <c:pt idx="120">
                  <c:v>125</c:v>
                </c:pt>
                <c:pt idx="121">
                  <c:v>126</c:v>
                </c:pt>
                <c:pt idx="122">
                  <c:v>127</c:v>
                </c:pt>
                <c:pt idx="123">
                  <c:v>128</c:v>
                </c:pt>
                <c:pt idx="124">
                  <c:v>129</c:v>
                </c:pt>
                <c:pt idx="125">
                  <c:v>130</c:v>
                </c:pt>
                <c:pt idx="126">
                  <c:v>131</c:v>
                </c:pt>
                <c:pt idx="127">
                  <c:v>132</c:v>
                </c:pt>
                <c:pt idx="128">
                  <c:v>133</c:v>
                </c:pt>
                <c:pt idx="129">
                  <c:v>134</c:v>
                </c:pt>
                <c:pt idx="130">
                  <c:v>135</c:v>
                </c:pt>
                <c:pt idx="131">
                  <c:v>136</c:v>
                </c:pt>
                <c:pt idx="132">
                  <c:v>137</c:v>
                </c:pt>
                <c:pt idx="133">
                  <c:v>138</c:v>
                </c:pt>
                <c:pt idx="134">
                  <c:v>139</c:v>
                </c:pt>
                <c:pt idx="135">
                  <c:v>140</c:v>
                </c:pt>
                <c:pt idx="136">
                  <c:v>141</c:v>
                </c:pt>
                <c:pt idx="137">
                  <c:v>142</c:v>
                </c:pt>
                <c:pt idx="138">
                  <c:v>143</c:v>
                </c:pt>
                <c:pt idx="139">
                  <c:v>144</c:v>
                </c:pt>
                <c:pt idx="140">
                  <c:v>145</c:v>
                </c:pt>
                <c:pt idx="141">
                  <c:v>146</c:v>
                </c:pt>
                <c:pt idx="142">
                  <c:v>147</c:v>
                </c:pt>
                <c:pt idx="143">
                  <c:v>148</c:v>
                </c:pt>
                <c:pt idx="144">
                  <c:v>149</c:v>
                </c:pt>
                <c:pt idx="145">
                  <c:v>150</c:v>
                </c:pt>
                <c:pt idx="146">
                  <c:v>151</c:v>
                </c:pt>
                <c:pt idx="147">
                  <c:v>152</c:v>
                </c:pt>
                <c:pt idx="148">
                  <c:v>153</c:v>
                </c:pt>
                <c:pt idx="149">
                  <c:v>154</c:v>
                </c:pt>
                <c:pt idx="150">
                  <c:v>155</c:v>
                </c:pt>
                <c:pt idx="151">
                  <c:v>156</c:v>
                </c:pt>
                <c:pt idx="152">
                  <c:v>157</c:v>
                </c:pt>
                <c:pt idx="153">
                  <c:v>158</c:v>
                </c:pt>
                <c:pt idx="154">
                  <c:v>159</c:v>
                </c:pt>
                <c:pt idx="155">
                  <c:v>160</c:v>
                </c:pt>
                <c:pt idx="156">
                  <c:v>161</c:v>
                </c:pt>
                <c:pt idx="157">
                  <c:v>162</c:v>
                </c:pt>
                <c:pt idx="158">
                  <c:v>163</c:v>
                </c:pt>
                <c:pt idx="159">
                  <c:v>164</c:v>
                </c:pt>
                <c:pt idx="160">
                  <c:v>165</c:v>
                </c:pt>
                <c:pt idx="161">
                  <c:v>166</c:v>
                </c:pt>
                <c:pt idx="162">
                  <c:v>167</c:v>
                </c:pt>
                <c:pt idx="163">
                  <c:v>168</c:v>
                </c:pt>
                <c:pt idx="164">
                  <c:v>169</c:v>
                </c:pt>
                <c:pt idx="165">
                  <c:v>170</c:v>
                </c:pt>
                <c:pt idx="166">
                  <c:v>171</c:v>
                </c:pt>
                <c:pt idx="167">
                  <c:v>172</c:v>
                </c:pt>
                <c:pt idx="168">
                  <c:v>173</c:v>
                </c:pt>
                <c:pt idx="169">
                  <c:v>174</c:v>
                </c:pt>
                <c:pt idx="170">
                  <c:v>175</c:v>
                </c:pt>
                <c:pt idx="171">
                  <c:v>176</c:v>
                </c:pt>
                <c:pt idx="172">
                  <c:v>177</c:v>
                </c:pt>
                <c:pt idx="173">
                  <c:v>178</c:v>
                </c:pt>
                <c:pt idx="174">
                  <c:v>179</c:v>
                </c:pt>
                <c:pt idx="175">
                  <c:v>180</c:v>
                </c:pt>
                <c:pt idx="176">
                  <c:v>181</c:v>
                </c:pt>
                <c:pt idx="177">
                  <c:v>182</c:v>
                </c:pt>
                <c:pt idx="178">
                  <c:v>183</c:v>
                </c:pt>
                <c:pt idx="179">
                  <c:v>184</c:v>
                </c:pt>
                <c:pt idx="180">
                  <c:v>185</c:v>
                </c:pt>
                <c:pt idx="181">
                  <c:v>186</c:v>
                </c:pt>
                <c:pt idx="182">
                  <c:v>187</c:v>
                </c:pt>
                <c:pt idx="183">
                  <c:v>188</c:v>
                </c:pt>
                <c:pt idx="184">
                  <c:v>189</c:v>
                </c:pt>
                <c:pt idx="185">
                  <c:v>190</c:v>
                </c:pt>
                <c:pt idx="186">
                  <c:v>191</c:v>
                </c:pt>
                <c:pt idx="187">
                  <c:v>192</c:v>
                </c:pt>
                <c:pt idx="188">
                  <c:v>193</c:v>
                </c:pt>
                <c:pt idx="189">
                  <c:v>194</c:v>
                </c:pt>
                <c:pt idx="190">
                  <c:v>195</c:v>
                </c:pt>
                <c:pt idx="191">
                  <c:v>196</c:v>
                </c:pt>
                <c:pt idx="192">
                  <c:v>197</c:v>
                </c:pt>
                <c:pt idx="193">
                  <c:v>198</c:v>
                </c:pt>
                <c:pt idx="194">
                  <c:v>199</c:v>
                </c:pt>
                <c:pt idx="195">
                  <c:v>200</c:v>
                </c:pt>
                <c:pt idx="196">
                  <c:v>201</c:v>
                </c:pt>
                <c:pt idx="197">
                  <c:v>202</c:v>
                </c:pt>
                <c:pt idx="198">
                  <c:v>203</c:v>
                </c:pt>
                <c:pt idx="199">
                  <c:v>204</c:v>
                </c:pt>
                <c:pt idx="200">
                  <c:v>205</c:v>
                </c:pt>
                <c:pt idx="201">
                  <c:v>206</c:v>
                </c:pt>
                <c:pt idx="202">
                  <c:v>207</c:v>
                </c:pt>
                <c:pt idx="203">
                  <c:v>208</c:v>
                </c:pt>
                <c:pt idx="204">
                  <c:v>209</c:v>
                </c:pt>
                <c:pt idx="205">
                  <c:v>210</c:v>
                </c:pt>
              </c:numCache>
            </c:numRef>
          </c:xVal>
          <c:yVal>
            <c:numRef>
              <c:f>'C:\Users\Cassie\Documents\Fatigue\LTPP\[LTPP Binder LAS Data Analysis_Complete.xlsx]290963 New Paar'!$O$7:$O$212</c:f>
              <c:numCache>
                <c:formatCode>General</c:formatCode>
                <c:ptCount val="206"/>
                <c:pt idx="0">
                  <c:v>9.8384000000000027E-2</c:v>
                </c:pt>
                <c:pt idx="1">
                  <c:v>9.9107000000000028E-2</c:v>
                </c:pt>
                <c:pt idx="2">
                  <c:v>9.9506000000000219E-2</c:v>
                </c:pt>
                <c:pt idx="3">
                  <c:v>9.9756000000000261E-2</c:v>
                </c:pt>
                <c:pt idx="4">
                  <c:v>9.983500000000016E-2</c:v>
                </c:pt>
                <c:pt idx="5">
                  <c:v>9.9915000000000045E-2</c:v>
                </c:pt>
                <c:pt idx="6">
                  <c:v>0.71819999999999995</c:v>
                </c:pt>
                <c:pt idx="7">
                  <c:v>0.93864000000000103</c:v>
                </c:pt>
                <c:pt idx="8">
                  <c:v>0.98110999999999959</c:v>
                </c:pt>
                <c:pt idx="9">
                  <c:v>0.99282999999999999</c:v>
                </c:pt>
                <c:pt idx="10">
                  <c:v>0.99709000000000003</c:v>
                </c:pt>
                <c:pt idx="11">
                  <c:v>0.99887000000000004</c:v>
                </c:pt>
                <c:pt idx="12">
                  <c:v>0.99965000000000004</c:v>
                </c:pt>
                <c:pt idx="13">
                  <c:v>1</c:v>
                </c:pt>
                <c:pt idx="14">
                  <c:v>1.0002</c:v>
                </c:pt>
                <c:pt idx="15">
                  <c:v>1.0003</c:v>
                </c:pt>
                <c:pt idx="16">
                  <c:v>1.6911</c:v>
                </c:pt>
                <c:pt idx="17">
                  <c:v>1.9359999999999984</c:v>
                </c:pt>
                <c:pt idx="18">
                  <c:v>1.9824999999999999</c:v>
                </c:pt>
                <c:pt idx="19">
                  <c:v>1.9951000000000001</c:v>
                </c:pt>
                <c:pt idx="20">
                  <c:v>1.9995000000000001</c:v>
                </c:pt>
                <c:pt idx="21">
                  <c:v>2.0013999999999998</c:v>
                </c:pt>
                <c:pt idx="22">
                  <c:v>2.0021</c:v>
                </c:pt>
                <c:pt idx="23">
                  <c:v>2.0021999999999998</c:v>
                </c:pt>
                <c:pt idx="24">
                  <c:v>2.0023</c:v>
                </c:pt>
                <c:pt idx="25">
                  <c:v>2.0021</c:v>
                </c:pt>
                <c:pt idx="26">
                  <c:v>2.7004000000000001</c:v>
                </c:pt>
                <c:pt idx="27">
                  <c:v>2.9436</c:v>
                </c:pt>
                <c:pt idx="28">
                  <c:v>2.9883000000000002</c:v>
                </c:pt>
                <c:pt idx="29">
                  <c:v>3.0001000000000002</c:v>
                </c:pt>
                <c:pt idx="30">
                  <c:v>3.0042</c:v>
                </c:pt>
                <c:pt idx="31">
                  <c:v>3.0057</c:v>
                </c:pt>
                <c:pt idx="32">
                  <c:v>3.0061</c:v>
                </c:pt>
                <c:pt idx="33">
                  <c:v>3.0061</c:v>
                </c:pt>
                <c:pt idx="34">
                  <c:v>3.0057</c:v>
                </c:pt>
                <c:pt idx="35">
                  <c:v>3.0053000000000001</c:v>
                </c:pt>
                <c:pt idx="36">
                  <c:v>3.7119999999999997</c:v>
                </c:pt>
                <c:pt idx="37">
                  <c:v>3.9524999999999966</c:v>
                </c:pt>
                <c:pt idx="38">
                  <c:v>3.9948999999999977</c:v>
                </c:pt>
                <c:pt idx="39">
                  <c:v>4.0057</c:v>
                </c:pt>
                <c:pt idx="40">
                  <c:v>4.0093000000000014</c:v>
                </c:pt>
                <c:pt idx="41">
                  <c:v>4.0103999999999997</c:v>
                </c:pt>
                <c:pt idx="42">
                  <c:v>4.0106000000000002</c:v>
                </c:pt>
                <c:pt idx="43">
                  <c:v>4.0102000000000002</c:v>
                </c:pt>
                <c:pt idx="44">
                  <c:v>4.0095999999999998</c:v>
                </c:pt>
                <c:pt idx="45">
                  <c:v>4.0088999999999997</c:v>
                </c:pt>
                <c:pt idx="46">
                  <c:v>4.7230999999999996</c:v>
                </c:pt>
                <c:pt idx="47">
                  <c:v>4.9608999999999996</c:v>
                </c:pt>
                <c:pt idx="48">
                  <c:v>5.0011999999999999</c:v>
                </c:pt>
                <c:pt idx="49">
                  <c:v>5.0110999999999999</c:v>
                </c:pt>
                <c:pt idx="50">
                  <c:v>5.0140999999999956</c:v>
                </c:pt>
                <c:pt idx="51">
                  <c:v>5.0148999999999955</c:v>
                </c:pt>
                <c:pt idx="52">
                  <c:v>5.0147999999999975</c:v>
                </c:pt>
                <c:pt idx="53">
                  <c:v>5.0141999999999936</c:v>
                </c:pt>
                <c:pt idx="54">
                  <c:v>5.0133000000000001</c:v>
                </c:pt>
                <c:pt idx="55">
                  <c:v>5.0122999999999998</c:v>
                </c:pt>
                <c:pt idx="56">
                  <c:v>5.7331000000000003</c:v>
                </c:pt>
                <c:pt idx="57">
                  <c:v>5.9683999999999999</c:v>
                </c:pt>
                <c:pt idx="58">
                  <c:v>6.0065999999999997</c:v>
                </c:pt>
                <c:pt idx="59">
                  <c:v>6.0156999999999998</c:v>
                </c:pt>
                <c:pt idx="60">
                  <c:v>6.0182000000000002</c:v>
                </c:pt>
                <c:pt idx="61">
                  <c:v>6.0187999999999997</c:v>
                </c:pt>
                <c:pt idx="62">
                  <c:v>6.0183999999999997</c:v>
                </c:pt>
                <c:pt idx="63">
                  <c:v>6.0174999999999965</c:v>
                </c:pt>
                <c:pt idx="64">
                  <c:v>6.0163000000000002</c:v>
                </c:pt>
                <c:pt idx="65">
                  <c:v>6.0152000000000001</c:v>
                </c:pt>
                <c:pt idx="66">
                  <c:v>6.7414000000000014</c:v>
                </c:pt>
                <c:pt idx="67">
                  <c:v>6.9748999999999999</c:v>
                </c:pt>
                <c:pt idx="68">
                  <c:v>7.0114000000000001</c:v>
                </c:pt>
                <c:pt idx="69">
                  <c:v>7.0197000000000003</c:v>
                </c:pt>
                <c:pt idx="70">
                  <c:v>7.0220999999999965</c:v>
                </c:pt>
                <c:pt idx="71">
                  <c:v>7.0222999999999995</c:v>
                </c:pt>
                <c:pt idx="72">
                  <c:v>7.0217000000000001</c:v>
                </c:pt>
                <c:pt idx="73">
                  <c:v>7.0206</c:v>
                </c:pt>
                <c:pt idx="74">
                  <c:v>7.0191999999999997</c:v>
                </c:pt>
                <c:pt idx="75">
                  <c:v>7.0177999999999985</c:v>
                </c:pt>
                <c:pt idx="76">
                  <c:v>7.7485999999999997</c:v>
                </c:pt>
                <c:pt idx="77">
                  <c:v>7.9807000000000023</c:v>
                </c:pt>
                <c:pt idx="78">
                  <c:v>8.0156000000000027</c:v>
                </c:pt>
                <c:pt idx="79">
                  <c:v>8.023299999999999</c:v>
                </c:pt>
                <c:pt idx="80">
                  <c:v>8.0253000000000014</c:v>
                </c:pt>
                <c:pt idx="81">
                  <c:v>8.0254000000000048</c:v>
                </c:pt>
                <c:pt idx="82">
                  <c:v>8.0246000000000013</c:v>
                </c:pt>
                <c:pt idx="83">
                  <c:v>8.0234000000000005</c:v>
                </c:pt>
                <c:pt idx="84">
                  <c:v>8.0217999999999989</c:v>
                </c:pt>
                <c:pt idx="85">
                  <c:v>8.0201000000000011</c:v>
                </c:pt>
                <c:pt idx="86">
                  <c:v>8.7547000000000015</c:v>
                </c:pt>
                <c:pt idx="87">
                  <c:v>8.985600000000014</c:v>
                </c:pt>
                <c:pt idx="88">
                  <c:v>9.0194000000000027</c:v>
                </c:pt>
                <c:pt idx="89">
                  <c:v>9.0267000000000035</c:v>
                </c:pt>
                <c:pt idx="90">
                  <c:v>9.0285000000000011</c:v>
                </c:pt>
                <c:pt idx="91">
                  <c:v>9.0283999999999995</c:v>
                </c:pt>
                <c:pt idx="92">
                  <c:v>9.0272999999999985</c:v>
                </c:pt>
                <c:pt idx="93">
                  <c:v>9.0259</c:v>
                </c:pt>
                <c:pt idx="94">
                  <c:v>9.0240000000000009</c:v>
                </c:pt>
                <c:pt idx="95">
                  <c:v>9.0222000000000016</c:v>
                </c:pt>
                <c:pt idx="96">
                  <c:v>9.7603000000000009</c:v>
                </c:pt>
                <c:pt idx="97">
                  <c:v>9.9905000000000008</c:v>
                </c:pt>
                <c:pt idx="98">
                  <c:v>10.023</c:v>
                </c:pt>
                <c:pt idx="99">
                  <c:v>10.030000000000001</c:v>
                </c:pt>
                <c:pt idx="100">
                  <c:v>10.031000000000001</c:v>
                </c:pt>
                <c:pt idx="101">
                  <c:v>10.031000000000001</c:v>
                </c:pt>
                <c:pt idx="102">
                  <c:v>10.030000000000001</c:v>
                </c:pt>
                <c:pt idx="103">
                  <c:v>10.027999999999999</c:v>
                </c:pt>
                <c:pt idx="104">
                  <c:v>10.027000000000001</c:v>
                </c:pt>
                <c:pt idx="105">
                  <c:v>10.025</c:v>
                </c:pt>
                <c:pt idx="106">
                  <c:v>10.765000000000002</c:v>
                </c:pt>
                <c:pt idx="107">
                  <c:v>10.995000000000006</c:v>
                </c:pt>
                <c:pt idx="108">
                  <c:v>11.027000000000001</c:v>
                </c:pt>
                <c:pt idx="109">
                  <c:v>11.033000000000001</c:v>
                </c:pt>
                <c:pt idx="110">
                  <c:v>11.035</c:v>
                </c:pt>
                <c:pt idx="111">
                  <c:v>11.034000000000001</c:v>
                </c:pt>
                <c:pt idx="112">
                  <c:v>11.033000000000001</c:v>
                </c:pt>
                <c:pt idx="113">
                  <c:v>11.031000000000001</c:v>
                </c:pt>
                <c:pt idx="114">
                  <c:v>11.029</c:v>
                </c:pt>
                <c:pt idx="115">
                  <c:v>11.027000000000001</c:v>
                </c:pt>
                <c:pt idx="116">
                  <c:v>11.77</c:v>
                </c:pt>
                <c:pt idx="117">
                  <c:v>12</c:v>
                </c:pt>
                <c:pt idx="118">
                  <c:v>12.031000000000001</c:v>
                </c:pt>
                <c:pt idx="119">
                  <c:v>12.037000000000001</c:v>
                </c:pt>
                <c:pt idx="120">
                  <c:v>12.037999999999998</c:v>
                </c:pt>
                <c:pt idx="121">
                  <c:v>12.037999999999998</c:v>
                </c:pt>
                <c:pt idx="122">
                  <c:v>12.036</c:v>
                </c:pt>
                <c:pt idx="123">
                  <c:v>12.034000000000001</c:v>
                </c:pt>
                <c:pt idx="124">
                  <c:v>12.032</c:v>
                </c:pt>
                <c:pt idx="125">
                  <c:v>12.03</c:v>
                </c:pt>
                <c:pt idx="126">
                  <c:v>12.775</c:v>
                </c:pt>
                <c:pt idx="127">
                  <c:v>13.004</c:v>
                </c:pt>
                <c:pt idx="128">
                  <c:v>13.035</c:v>
                </c:pt>
                <c:pt idx="129">
                  <c:v>13.040999999999999</c:v>
                </c:pt>
                <c:pt idx="130">
                  <c:v>13.042</c:v>
                </c:pt>
                <c:pt idx="131">
                  <c:v>13.042</c:v>
                </c:pt>
                <c:pt idx="132">
                  <c:v>13.04</c:v>
                </c:pt>
                <c:pt idx="133">
                  <c:v>13.037999999999998</c:v>
                </c:pt>
                <c:pt idx="134">
                  <c:v>13.036</c:v>
                </c:pt>
                <c:pt idx="135">
                  <c:v>13.034000000000001</c:v>
                </c:pt>
                <c:pt idx="136">
                  <c:v>13.78</c:v>
                </c:pt>
                <c:pt idx="137">
                  <c:v>14.01</c:v>
                </c:pt>
                <c:pt idx="138">
                  <c:v>14.04</c:v>
                </c:pt>
                <c:pt idx="139">
                  <c:v>14.046000000000001</c:v>
                </c:pt>
                <c:pt idx="140">
                  <c:v>14.047000000000001</c:v>
                </c:pt>
                <c:pt idx="141">
                  <c:v>14.047000000000001</c:v>
                </c:pt>
                <c:pt idx="142">
                  <c:v>14.046000000000001</c:v>
                </c:pt>
                <c:pt idx="143">
                  <c:v>14.043999999999999</c:v>
                </c:pt>
                <c:pt idx="144">
                  <c:v>14.042</c:v>
                </c:pt>
                <c:pt idx="145">
                  <c:v>14.04</c:v>
                </c:pt>
                <c:pt idx="146">
                  <c:v>14.787000000000001</c:v>
                </c:pt>
                <c:pt idx="147">
                  <c:v>15.017000000000001</c:v>
                </c:pt>
                <c:pt idx="148">
                  <c:v>15.047000000000001</c:v>
                </c:pt>
                <c:pt idx="149">
                  <c:v>15.053000000000004</c:v>
                </c:pt>
                <c:pt idx="150">
                  <c:v>15.055000000000012</c:v>
                </c:pt>
                <c:pt idx="151">
                  <c:v>15.055000000000012</c:v>
                </c:pt>
                <c:pt idx="152">
                  <c:v>15.054</c:v>
                </c:pt>
                <c:pt idx="153">
                  <c:v>15.053000000000004</c:v>
                </c:pt>
                <c:pt idx="154">
                  <c:v>15.052000000000012</c:v>
                </c:pt>
                <c:pt idx="155">
                  <c:v>15.05</c:v>
                </c:pt>
                <c:pt idx="156">
                  <c:v>15.8</c:v>
                </c:pt>
                <c:pt idx="157">
                  <c:v>16.027999999999999</c:v>
                </c:pt>
                <c:pt idx="158">
                  <c:v>16.056999999999999</c:v>
                </c:pt>
                <c:pt idx="159">
                  <c:v>16.064</c:v>
                </c:pt>
                <c:pt idx="160">
                  <c:v>16.068999999999974</c:v>
                </c:pt>
                <c:pt idx="161">
                  <c:v>16.071999999999999</c:v>
                </c:pt>
                <c:pt idx="162">
                  <c:v>16.076000000000001</c:v>
                </c:pt>
                <c:pt idx="163">
                  <c:v>16.079000000000001</c:v>
                </c:pt>
                <c:pt idx="164">
                  <c:v>16.082999999999966</c:v>
                </c:pt>
                <c:pt idx="165">
                  <c:v>16.087</c:v>
                </c:pt>
                <c:pt idx="166">
                  <c:v>16.844000000000001</c:v>
                </c:pt>
                <c:pt idx="167">
                  <c:v>17.068999999999974</c:v>
                </c:pt>
                <c:pt idx="168">
                  <c:v>17.103000000000005</c:v>
                </c:pt>
                <c:pt idx="169">
                  <c:v>17.123999999999999</c:v>
                </c:pt>
                <c:pt idx="170">
                  <c:v>17.146000000000001</c:v>
                </c:pt>
                <c:pt idx="171">
                  <c:v>17.170999999999999</c:v>
                </c:pt>
                <c:pt idx="172">
                  <c:v>17.198</c:v>
                </c:pt>
                <c:pt idx="173">
                  <c:v>17.227</c:v>
                </c:pt>
                <c:pt idx="174">
                  <c:v>17.254999999999999</c:v>
                </c:pt>
                <c:pt idx="175">
                  <c:v>17.282999999999969</c:v>
                </c:pt>
                <c:pt idx="176">
                  <c:v>18.047999999999988</c:v>
                </c:pt>
                <c:pt idx="177">
                  <c:v>18.227</c:v>
                </c:pt>
                <c:pt idx="178">
                  <c:v>18.257999999999999</c:v>
                </c:pt>
                <c:pt idx="179">
                  <c:v>18.297999999999988</c:v>
                </c:pt>
                <c:pt idx="180">
                  <c:v>18.349</c:v>
                </c:pt>
                <c:pt idx="181">
                  <c:v>18.40299999999997</c:v>
                </c:pt>
                <c:pt idx="182">
                  <c:v>18.452999999999989</c:v>
                </c:pt>
                <c:pt idx="183">
                  <c:v>18.49599999999997</c:v>
                </c:pt>
                <c:pt idx="184">
                  <c:v>18.532</c:v>
                </c:pt>
                <c:pt idx="185">
                  <c:v>18.558</c:v>
                </c:pt>
                <c:pt idx="186">
                  <c:v>19.28399999999997</c:v>
                </c:pt>
                <c:pt idx="187">
                  <c:v>19.376999999999999</c:v>
                </c:pt>
                <c:pt idx="188">
                  <c:v>19.381</c:v>
                </c:pt>
                <c:pt idx="189">
                  <c:v>19.423999999999989</c:v>
                </c:pt>
                <c:pt idx="190">
                  <c:v>19.491</c:v>
                </c:pt>
                <c:pt idx="191">
                  <c:v>19.57</c:v>
                </c:pt>
                <c:pt idx="192">
                  <c:v>19.649999999999999</c:v>
                </c:pt>
                <c:pt idx="193">
                  <c:v>19.724</c:v>
                </c:pt>
                <c:pt idx="194">
                  <c:v>19.78399999999997</c:v>
                </c:pt>
                <c:pt idx="195">
                  <c:v>19.824999999999999</c:v>
                </c:pt>
                <c:pt idx="196">
                  <c:v>20.527000000000001</c:v>
                </c:pt>
                <c:pt idx="197">
                  <c:v>20.536000000000001</c:v>
                </c:pt>
                <c:pt idx="198">
                  <c:v>20.504000000000001</c:v>
                </c:pt>
                <c:pt idx="199">
                  <c:v>20.542000000000002</c:v>
                </c:pt>
                <c:pt idx="200">
                  <c:v>20.616000000000025</c:v>
                </c:pt>
                <c:pt idx="201">
                  <c:v>20.699000000000005</c:v>
                </c:pt>
                <c:pt idx="202">
                  <c:v>20.773</c:v>
                </c:pt>
                <c:pt idx="203">
                  <c:v>20.827999999999999</c:v>
                </c:pt>
                <c:pt idx="204">
                  <c:v>20.867000000000001</c:v>
                </c:pt>
                <c:pt idx="205">
                  <c:v>20.882999999999974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77C-4BD9-8F85-D24466B91F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206720"/>
        <c:axId val="84209024"/>
      </c:scatterChart>
      <c:valAx>
        <c:axId val="84206720"/>
        <c:scaling>
          <c:orientation val="minMax"/>
          <c:max val="150"/>
          <c:min val="0"/>
        </c:scaling>
        <c:delete val="0"/>
        <c:axPos val="b"/>
        <c:majorGridlines>
          <c:spPr>
            <a:ln>
              <a:prstDash val="sysDot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(sec)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84209024"/>
        <c:crosses val="autoZero"/>
        <c:crossBetween val="midCat"/>
      </c:valAx>
      <c:valAx>
        <c:axId val="84209024"/>
        <c:scaling>
          <c:orientation val="minMax"/>
          <c:max val="17"/>
          <c:min val="0"/>
        </c:scaling>
        <c:delete val="0"/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Strain (%)</a:t>
                </a:r>
              </a:p>
            </c:rich>
          </c:tx>
          <c:layout>
            <c:manualLayout>
              <c:xMode val="edge"/>
              <c:yMode val="edge"/>
              <c:x val="2.7986894374689792E-4"/>
              <c:y val="0.3070680079017276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8420672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5448131376922589"/>
          <c:y val="0.47277898378526623"/>
          <c:w val="0.19357409821238561"/>
          <c:h val="0.294742936544696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5738" y="8886825"/>
            <a:ext cx="3055937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4B67BCB7-D36F-4FD4-9BD8-BE1D94EEF5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5938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63" tIns="46881" rIns="93763" bIns="46881" numCol="1" anchor="t" anchorCtr="0" compatLnSpc="1">
            <a:prstTxWarp prst="textNoShape">
              <a:avLst/>
            </a:prstTxWarp>
          </a:bodyPr>
          <a:lstStyle>
            <a:lvl1pPr defTabSz="938213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55937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63" tIns="46881" rIns="93763" bIns="46881" numCol="1" anchor="t" anchorCtr="0" compatLnSpc="1">
            <a:prstTxWarp prst="textNoShape">
              <a:avLst/>
            </a:prstTxWarp>
          </a:bodyPr>
          <a:lstStyle>
            <a:lvl1pPr algn="r" defTabSz="938213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7450" y="701675"/>
            <a:ext cx="4676775" cy="3508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4850" y="4445000"/>
            <a:ext cx="5643563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63" tIns="46881" rIns="93763" bIns="468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86825"/>
            <a:ext cx="3055938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63" tIns="46881" rIns="93763" bIns="46881" numCol="1" anchor="b" anchorCtr="0" compatLnSpc="1">
            <a:prstTxWarp prst="textNoShape">
              <a:avLst/>
            </a:prstTxWarp>
          </a:bodyPr>
          <a:lstStyle>
            <a:lvl1pPr defTabSz="938213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86825"/>
            <a:ext cx="3055937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63" tIns="46881" rIns="93763" bIns="46881" numCol="1" anchor="b" anchorCtr="0" compatLnSpc="1">
            <a:prstTxWarp prst="textNoShape">
              <a:avLst/>
            </a:prstTxWarp>
          </a:bodyPr>
          <a:lstStyle>
            <a:lvl1pPr algn="r" defTabSz="938213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9E0BBD30-D96A-4565-97AB-3EE56389CB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5D8086-0650-4B5D-A023-0E01E6DB6DE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0BBD30-D96A-4565-97AB-3EE56389CBE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0BBD30-D96A-4565-97AB-3EE56389CBE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0BBD30-D96A-4565-97AB-3EE56389CBE3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0BBD30-D96A-4565-97AB-3EE56389CBE3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 txBox="1">
            <a:spLocks noGrp="1" noChangeArrowheads="1"/>
          </p:cNvSpPr>
          <p:nvPr/>
        </p:nvSpPr>
        <p:spPr bwMode="auto">
          <a:xfrm>
            <a:off x="3995738" y="8886825"/>
            <a:ext cx="3055937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763" tIns="46881" rIns="93763" bIns="46881" anchor="b"/>
          <a:lstStyle/>
          <a:p>
            <a:pPr algn="r" defTabSz="938213"/>
            <a:fld id="{B875F6EF-A1D3-4666-A088-F0AEE50AEC19}" type="slidenum">
              <a:rPr lang="en-US" sz="1200">
                <a:solidFill>
                  <a:schemeClr val="tx1"/>
                </a:solidFill>
                <a:latin typeface="Arial" pitchFamily="34" charset="0"/>
              </a:rPr>
              <a:pPr algn="r" defTabSz="938213"/>
              <a:t>41</a:t>
            </a:fld>
            <a:endParaRPr lang="en-US" sz="12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6625"/>
            <a:fld id="{74FF4B4B-1A67-42C9-B8F3-5CEE6D42B413}" type="slidenum">
              <a:rPr lang="en-US" smtClean="0"/>
              <a:pPr defTabSz="936625"/>
              <a:t>4</a:t>
            </a:fld>
            <a:endParaRPr lang="en-US"/>
          </a:p>
        </p:txBody>
      </p:sp>
      <p:sp>
        <p:nvSpPr>
          <p:cNvPr id="48131" name="Rectangle 7"/>
          <p:cNvSpPr txBox="1">
            <a:spLocks noGrp="1" noChangeArrowheads="1"/>
          </p:cNvSpPr>
          <p:nvPr/>
        </p:nvSpPr>
        <p:spPr bwMode="auto">
          <a:xfrm>
            <a:off x="3995738" y="8886825"/>
            <a:ext cx="3055937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758" tIns="46879" rIns="93758" bIns="46879" anchor="b"/>
          <a:lstStyle/>
          <a:p>
            <a:pPr algn="r" defTabSz="936625"/>
            <a:fld id="{2BC3142D-FE3F-40A8-B541-CD16B4125FF8}" type="slidenum">
              <a:rPr lang="en-US" sz="1200">
                <a:solidFill>
                  <a:schemeClr val="tx1"/>
                </a:solidFill>
                <a:latin typeface="Arial" pitchFamily="34" charset="0"/>
              </a:rPr>
              <a:pPr algn="r" defTabSz="936625"/>
              <a:t>4</a:t>
            </a:fld>
            <a:endParaRPr lang="en-US" sz="12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48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1675"/>
            <a:ext cx="4678363" cy="3508375"/>
          </a:xfrm>
          <a:ln/>
        </p:spPr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800" y="4445000"/>
            <a:ext cx="5173663" cy="421005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0BBD30-D96A-4565-97AB-3EE56389CBE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0BBD30-D96A-4565-97AB-3EE56389CBE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0BBD30-D96A-4565-97AB-3EE56389CBE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0BBD30-D96A-4565-97AB-3EE56389CBE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8C5D9D-1B55-4C24-899E-EE2B82C191E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0BBD30-D96A-4565-97AB-3EE56389CBE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208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8C5D9D-1B55-4C24-899E-EE2B82C191E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89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3688"/>
            <a:ext cx="2057400" cy="54975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3688"/>
            <a:ext cx="6019800" cy="54975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3688"/>
            <a:ext cx="8229600" cy="8683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3688"/>
            <a:ext cx="8229600" cy="5497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Rectangle 64"/>
          <p:cNvSpPr>
            <a:spLocks noChangeArrowheads="1"/>
          </p:cNvSpPr>
          <p:nvPr userDrawn="1"/>
        </p:nvSpPr>
        <p:spPr bwMode="auto">
          <a:xfrm>
            <a:off x="2057400" y="5943600"/>
            <a:ext cx="7086600" cy="914400"/>
          </a:xfrm>
          <a:prstGeom prst="rect">
            <a:avLst/>
          </a:prstGeom>
          <a:solidFill>
            <a:srgbClr val="C8C4C4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87" name="Rectangle 63"/>
          <p:cNvSpPr>
            <a:spLocks noChangeArrowheads="1"/>
          </p:cNvSpPr>
          <p:nvPr userDrawn="1"/>
        </p:nvSpPr>
        <p:spPr bwMode="auto">
          <a:xfrm>
            <a:off x="0" y="5943600"/>
            <a:ext cx="2057400" cy="914400"/>
          </a:xfrm>
          <a:prstGeom prst="rect">
            <a:avLst/>
          </a:prstGeom>
          <a:solidFill>
            <a:srgbClr val="6A6564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6148" name="Rectangle 5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3688"/>
            <a:ext cx="82296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9" name="Rectangle 5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150" name="Picture 61" descr="UW_huge_log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010525" y="6088063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1" name="Rectangle 67"/>
          <p:cNvSpPr>
            <a:spLocks noChangeArrowheads="1"/>
          </p:cNvSpPr>
          <p:nvPr userDrawn="1"/>
        </p:nvSpPr>
        <p:spPr bwMode="auto">
          <a:xfrm>
            <a:off x="0" y="1295400"/>
            <a:ext cx="9144000" cy="76200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6152" name="Picture 68" descr="MarcLogoLightText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09575" y="6064250"/>
            <a:ext cx="106680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8207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+mj-lt"/>
          <a:ea typeface="+mj-ea"/>
          <a:cs typeface="+mj-cs"/>
        </a:defRPr>
      </a:lvl1pPr>
      <a:lvl2pPr algn="l" defTabSz="8207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Franklin Gothic Demi Cond"/>
          <a:cs typeface="Arial" pitchFamily="34" charset="0"/>
        </a:defRPr>
      </a:lvl2pPr>
      <a:lvl3pPr algn="l" defTabSz="8207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Franklin Gothic Demi Cond"/>
          <a:cs typeface="Arial" pitchFamily="34" charset="0"/>
        </a:defRPr>
      </a:lvl3pPr>
      <a:lvl4pPr algn="l" defTabSz="8207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Franklin Gothic Demi Cond"/>
          <a:cs typeface="Arial" pitchFamily="34" charset="0"/>
        </a:defRPr>
      </a:lvl4pPr>
      <a:lvl5pPr algn="l" defTabSz="8207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Franklin Gothic Demi Cond"/>
          <a:cs typeface="Arial" pitchFamily="34" charset="0"/>
        </a:defRPr>
      </a:lvl5pPr>
      <a:lvl6pPr marL="457200" algn="l" defTabSz="820738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Franklin Gothic Demi Cond"/>
          <a:cs typeface="Arial" pitchFamily="34" charset="0"/>
        </a:defRPr>
      </a:lvl6pPr>
      <a:lvl7pPr marL="914400" algn="l" defTabSz="820738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Franklin Gothic Demi Cond"/>
          <a:cs typeface="Arial" pitchFamily="34" charset="0"/>
        </a:defRPr>
      </a:lvl7pPr>
      <a:lvl8pPr marL="1371600" algn="l" defTabSz="820738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Franklin Gothic Demi Cond"/>
          <a:cs typeface="Arial" pitchFamily="34" charset="0"/>
        </a:defRPr>
      </a:lvl8pPr>
      <a:lvl9pPr marL="1828800" algn="l" defTabSz="820738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Franklin Gothic Demi Cond"/>
          <a:cs typeface="Arial" pitchFamily="34" charset="0"/>
        </a:defRPr>
      </a:lvl9pPr>
    </p:titleStyle>
    <p:bodyStyle>
      <a:lvl1pPr marL="307975" indent="-307975" algn="l" defTabSz="820738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Char char="•"/>
        <a:defRPr sz="3400">
          <a:solidFill>
            <a:srgbClr val="333333"/>
          </a:solidFill>
          <a:latin typeface="+mn-lt"/>
          <a:ea typeface="+mn-ea"/>
          <a:cs typeface="+mn-cs"/>
        </a:defRPr>
      </a:lvl1pPr>
      <a:lvl2pPr marL="666750" indent="-257175" algn="l" defTabSz="820738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Font typeface="Arial" pitchFamily="34" charset="0"/>
        <a:buChar char="–"/>
        <a:defRPr sz="3000">
          <a:solidFill>
            <a:srgbClr val="333333"/>
          </a:solidFill>
          <a:latin typeface="+mn-lt"/>
          <a:cs typeface="+mn-cs"/>
        </a:defRPr>
      </a:lvl2pPr>
      <a:lvl3pPr marL="1025525" indent="-204788" algn="l" defTabSz="820738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Font typeface="Wingdings" pitchFamily="2" charset="2"/>
        <a:buChar char="§"/>
        <a:defRPr sz="2600">
          <a:solidFill>
            <a:srgbClr val="333333"/>
          </a:solidFill>
          <a:latin typeface="+mn-lt"/>
          <a:cs typeface="+mn-cs"/>
        </a:defRPr>
      </a:lvl3pPr>
      <a:lvl4pPr marL="1436688" indent="-206375" algn="l" defTabSz="820738" rtl="0" eaLnBrk="0" fontAlgn="base" hangingPunct="0">
        <a:spcBef>
          <a:spcPct val="20000"/>
        </a:spcBef>
        <a:spcAft>
          <a:spcPct val="0"/>
        </a:spcAft>
        <a:buClr>
          <a:srgbClr val="935648"/>
        </a:buClr>
        <a:buSzPct val="80000"/>
        <a:buFont typeface="Franklin Gothic Demi Cond"/>
        <a:buChar char="&gt;"/>
        <a:defRPr sz="2200">
          <a:solidFill>
            <a:schemeClr val="tx1"/>
          </a:solidFill>
          <a:latin typeface="+mn-lt"/>
          <a:cs typeface="+mn-cs"/>
        </a:defRPr>
      </a:lvl4pPr>
      <a:lvl5pPr marL="1846263" indent="-204788" algn="l" defTabSz="820738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2303463" indent="-204788" algn="l" defTabSz="8207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760663" indent="-204788" algn="l" defTabSz="8207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217863" indent="-204788" algn="l" defTabSz="8207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675063" indent="-204788" algn="l" defTabSz="8207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4.png"/><Relationship Id="rId4" Type="http://schemas.openxmlformats.org/officeDocument/2006/relationships/chart" Target="../charts/char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8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0"/>
          <p:cNvSpPr txBox="1">
            <a:spLocks noChangeArrowheads="1"/>
          </p:cNvSpPr>
          <p:nvPr/>
        </p:nvSpPr>
        <p:spPr bwMode="auto">
          <a:xfrm>
            <a:off x="914400" y="2616200"/>
            <a:ext cx="77724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spcAft>
                <a:spcPct val="20000"/>
              </a:spcAft>
            </a:pPr>
            <a:r>
              <a:rPr lang="en-US" sz="3600" dirty="0">
                <a:solidFill>
                  <a:srgbClr val="990000"/>
                </a:solidFill>
              </a:rPr>
              <a:t>Fatigue Characterization of Asphalt Binders with the Linear Amplitude Sweep (LAS)  </a:t>
            </a:r>
          </a:p>
        </p:txBody>
      </p:sp>
      <p:pic>
        <p:nvPicPr>
          <p:cNvPr id="7172" name="Picture 67" descr="MARC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533400"/>
            <a:ext cx="3124200" cy="192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76"/>
          <p:cNvSpPr txBox="1">
            <a:spLocks noChangeArrowheads="1"/>
          </p:cNvSpPr>
          <p:nvPr/>
        </p:nvSpPr>
        <p:spPr bwMode="auto">
          <a:xfrm>
            <a:off x="5470525" y="4308475"/>
            <a:ext cx="18415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174" name="Rectangle 79"/>
          <p:cNvSpPr>
            <a:spLocks noChangeArrowheads="1"/>
          </p:cNvSpPr>
          <p:nvPr/>
        </p:nvSpPr>
        <p:spPr bwMode="auto">
          <a:xfrm>
            <a:off x="2057400" y="5943600"/>
            <a:ext cx="7086600" cy="914400"/>
          </a:xfrm>
          <a:prstGeom prst="rect">
            <a:avLst/>
          </a:prstGeom>
          <a:solidFill>
            <a:srgbClr val="C8C4C4"/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75" name="Rectangle 80"/>
          <p:cNvSpPr>
            <a:spLocks noChangeArrowheads="1"/>
          </p:cNvSpPr>
          <p:nvPr/>
        </p:nvSpPr>
        <p:spPr bwMode="auto">
          <a:xfrm>
            <a:off x="0" y="5943600"/>
            <a:ext cx="2057400" cy="914400"/>
          </a:xfrm>
          <a:prstGeom prst="rect">
            <a:avLst/>
          </a:prstGeom>
          <a:solidFill>
            <a:srgbClr val="6A6564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7176" name="Picture 81" descr="UW_huge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10525" y="6088063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82" descr="MarcLogoLightTex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9575" y="6064250"/>
            <a:ext cx="106680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914400" y="4308475"/>
            <a:ext cx="73259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Cassie Hintz, Raul Velasquez, Hassan </a:t>
            </a:r>
            <a:r>
              <a:rPr lang="en-US" dirty="0" err="1"/>
              <a:t>Tabatabaee</a:t>
            </a:r>
            <a:r>
              <a:rPr lang="en-US" dirty="0"/>
              <a:t>, Hussain Bahia</a:t>
            </a:r>
          </a:p>
          <a:p>
            <a:pPr algn="r"/>
            <a:r>
              <a:rPr lang="en-US" sz="2400" dirty="0">
                <a:solidFill>
                  <a:srgbClr val="C00000"/>
                </a:solidFill>
              </a:rPr>
              <a:t>Updated in 03/19/2019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Background – VECD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1100" y="1295400"/>
            <a:ext cx="6781800" cy="471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Background –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dirty="0"/>
              <a:t>Asphalt concrete has been shown to have a well-defined relationship between </a:t>
            </a:r>
            <a:r>
              <a:rPr lang="en-US" dirty="0">
                <a:solidFill>
                  <a:srgbClr val="990000"/>
                </a:solidFill>
              </a:rPr>
              <a:t>loading input</a:t>
            </a:r>
            <a:r>
              <a:rPr lang="en-US" dirty="0"/>
              <a:t> and </a:t>
            </a:r>
            <a:r>
              <a:rPr lang="en-US" dirty="0">
                <a:solidFill>
                  <a:srgbClr val="990000"/>
                </a:solidFill>
              </a:rPr>
              <a:t>fatigue life</a:t>
            </a:r>
            <a:r>
              <a:rPr lang="en-US" dirty="0"/>
              <a:t>.</a:t>
            </a:r>
          </a:p>
          <a:p>
            <a:pPr eaLnBrk="1" hangingPunct="1">
              <a:defRPr/>
            </a:pPr>
            <a:r>
              <a:rPr lang="en-US" dirty="0"/>
              <a:t>VECD analysis can be an effective tool to determine </a:t>
            </a:r>
            <a:r>
              <a:rPr lang="en-US" dirty="0">
                <a:solidFill>
                  <a:srgbClr val="990000"/>
                </a:solidFill>
              </a:rPr>
              <a:t>damage</a:t>
            </a:r>
            <a:r>
              <a:rPr lang="en-US" dirty="0"/>
              <a:t> characteristics.</a:t>
            </a:r>
          </a:p>
          <a:p>
            <a:pPr eaLnBrk="1" hangingPunct="1">
              <a:defRPr/>
            </a:pPr>
            <a:r>
              <a:rPr lang="en-US" dirty="0"/>
              <a:t>Conventional binder fatigue procedure (</a:t>
            </a:r>
            <a:r>
              <a:rPr lang="en-US" dirty="0">
                <a:solidFill>
                  <a:srgbClr val="990000"/>
                </a:solidFill>
              </a:rPr>
              <a:t>time sweep</a:t>
            </a:r>
            <a:r>
              <a:rPr lang="en-US" dirty="0"/>
              <a:t>) is problematic.</a:t>
            </a:r>
          </a:p>
          <a:p>
            <a:pPr eaLnBrk="1" hangingPunct="1">
              <a:defRPr/>
            </a:pPr>
            <a:r>
              <a:rPr lang="en-US" dirty="0"/>
              <a:t>Binder fatigue testing needs an </a:t>
            </a:r>
            <a:r>
              <a:rPr lang="en-US" dirty="0">
                <a:solidFill>
                  <a:srgbClr val="990000"/>
                </a:solidFill>
              </a:rPr>
              <a:t>efficient</a:t>
            </a:r>
            <a:r>
              <a:rPr lang="en-US" dirty="0"/>
              <a:t> procedure that can do </a:t>
            </a:r>
            <a:r>
              <a:rPr lang="en-US" dirty="0">
                <a:solidFill>
                  <a:srgbClr val="990000"/>
                </a:solidFill>
              </a:rPr>
              <a:t>more</a:t>
            </a:r>
            <a:r>
              <a:rPr lang="en-US" dirty="0"/>
              <a:t> than rank relative performance for a single condition.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268788"/>
            <a:ext cx="7772400" cy="1500187"/>
          </a:xfrm>
        </p:spPr>
        <p:txBody>
          <a:bodyPr/>
          <a:lstStyle/>
          <a:p>
            <a:r>
              <a:rPr lang="en-US" dirty="0"/>
              <a:t>Linear amplitude sweep: </a:t>
            </a:r>
            <a:r>
              <a:rPr lang="en-US" sz="3600" b="0" dirty="0"/>
              <a:t>theoretical base</a:t>
            </a:r>
            <a:br>
              <a:rPr lang="en-US" sz="3600" b="0" dirty="0"/>
            </a:br>
            <a:r>
              <a:rPr lang="en-US" sz="3600" b="0" dirty="0"/>
              <a:t>AASHTO TP101-12</a:t>
            </a:r>
            <a:endParaRPr lang="en-US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768601"/>
            <a:ext cx="7772400" cy="1500187"/>
          </a:xfrm>
        </p:spPr>
        <p:txBody>
          <a:bodyPr/>
          <a:lstStyle/>
          <a:p>
            <a:r>
              <a:rPr lang="en-US" sz="3200" dirty="0"/>
              <a:t>PART 2: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NewTest Method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409252"/>
            <a:ext cx="8229600" cy="4191000"/>
          </a:xfrm>
        </p:spPr>
        <p:txBody>
          <a:bodyPr/>
          <a:lstStyle/>
          <a:p>
            <a:pPr eaLnBrk="1" hangingPunct="1"/>
            <a:r>
              <a:rPr lang="en-US" dirty="0"/>
              <a:t>Linear Amplitude Sweep</a:t>
            </a:r>
          </a:p>
          <a:p>
            <a:pPr lvl="1" eaLnBrk="1" hangingPunct="1"/>
            <a:r>
              <a:rPr lang="en-US" dirty="0"/>
              <a:t>Employs the DSR and standard geometry</a:t>
            </a:r>
          </a:p>
          <a:p>
            <a:pPr lvl="1" eaLnBrk="1" hangingPunct="1"/>
            <a:r>
              <a:rPr lang="en-US" dirty="0"/>
              <a:t>Systematically increases applied load to accelerate damage</a:t>
            </a:r>
          </a:p>
          <a:p>
            <a:pPr lvl="1" eaLnBrk="1" hangingPunct="1"/>
            <a:r>
              <a:rPr lang="en-US" dirty="0"/>
              <a:t>Strain-controlled to avoid accumulated deformation</a:t>
            </a:r>
          </a:p>
          <a:p>
            <a:pPr lvl="1" eaLnBrk="1" hangingPunct="1"/>
            <a:r>
              <a:rPr lang="en-US" dirty="0"/>
              <a:t>Use of VECD allows for calculation of fatigue life at any strain level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New Test Method</a:t>
            </a:r>
          </a:p>
        </p:txBody>
      </p:sp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457200" y="2819400"/>
            <a:ext cx="2819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Frequency Sweep</a:t>
            </a:r>
          </a:p>
        </p:txBody>
      </p:sp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3276600" y="2971800"/>
            <a:ext cx="6096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+</a:t>
            </a:r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 l="1486" t="1456" r="1337" b="2184"/>
          <a:stretch>
            <a:fillRect/>
          </a:stretch>
        </p:blipFill>
        <p:spPr bwMode="auto">
          <a:xfrm>
            <a:off x="4130936" y="1861073"/>
            <a:ext cx="4324574" cy="2827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Background – Asphalt Fatigue</a:t>
            </a:r>
          </a:p>
        </p:txBody>
      </p:sp>
      <p:pic>
        <p:nvPicPr>
          <p:cNvPr id="1028" name="Picture 3"/>
          <p:cNvPicPr>
            <a:picLocks noChangeAspect="1" noChangeArrowheads="1"/>
          </p:cNvPicPr>
          <p:nvPr/>
        </p:nvPicPr>
        <p:blipFill>
          <a:blip r:embed="rId4" cstate="print"/>
          <a:srcRect t="10345"/>
          <a:stretch>
            <a:fillRect/>
          </a:stretch>
        </p:blipFill>
        <p:spPr bwMode="auto">
          <a:xfrm>
            <a:off x="685800" y="1636059"/>
            <a:ext cx="74803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029200" y="1981200"/>
          <a:ext cx="231775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4" name="Equation" r:id="rId5" imgW="927000" imgH="253800" progId="Equation.3">
                  <p:embed/>
                </p:oleObj>
              </mc:Choice>
              <mc:Fallback>
                <p:oleObj name="Equation" r:id="rId5" imgW="927000" imgH="253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981200"/>
                        <a:ext cx="2317750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Fatigue Law Parameter “B”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7975" lvl="1" indent="-307975">
              <a:buFontTx/>
              <a:buChar char="•"/>
            </a:pPr>
            <a:r>
              <a:rPr lang="en-US" sz="3200" i="1" dirty="0">
                <a:solidFill>
                  <a:srgbClr val="990000"/>
                </a:solidFill>
                <a:latin typeface="+mj-lt"/>
                <a:cs typeface="Times New Roman" pitchFamily="18" charset="0"/>
              </a:rPr>
              <a:t>B = -2</a:t>
            </a:r>
            <a:r>
              <a:rPr lang="el-GR" sz="2800" i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endParaRPr lang="en-US" sz="2800" i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07975" lvl="1" indent="-307975">
              <a:buFontTx/>
              <a:buChar char="•"/>
            </a:pPr>
            <a:r>
              <a:rPr lang="el-GR" sz="3200" dirty="0">
                <a:solidFill>
                  <a:srgbClr val="990000"/>
                </a:solidFill>
                <a:latin typeface="Times New Roman"/>
                <a:cs typeface="Times New Roman"/>
              </a:rPr>
              <a:t>α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>
                <a:latin typeface="+mj-lt"/>
                <a:cs typeface="Times New Roman"/>
              </a:rPr>
              <a:t>obtained from frequency sweep</a:t>
            </a:r>
            <a:endParaRPr lang="en-US" sz="3200" dirty="0">
              <a:latin typeface="+mj-lt"/>
              <a:cs typeface="Times New Roman" pitchFamily="18" charset="0"/>
            </a:endParaRPr>
          </a:p>
          <a:p>
            <a:pPr marL="307975" lvl="1" indent="-307975">
              <a:buFontTx/>
              <a:buChar char="•"/>
            </a:pPr>
            <a:r>
              <a:rPr lang="el-GR" sz="320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320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cs typeface="Times New Roman" pitchFamily="18" charset="0"/>
              </a:rPr>
              <a:t>can be </a:t>
            </a:r>
            <a:r>
              <a:rPr lang="en-US" sz="3200" dirty="0"/>
              <a:t>calculated using the slope of log-log </a:t>
            </a:r>
            <a:r>
              <a:rPr lang="en-US" sz="3200" dirty="0">
                <a:solidFill>
                  <a:srgbClr val="990000"/>
                </a:solidFill>
              </a:rPr>
              <a:t>G’(</a:t>
            </a:r>
            <a:r>
              <a:rPr lang="el-GR" sz="3200" i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3200" dirty="0">
                <a:solidFill>
                  <a:srgbClr val="990000"/>
                </a:solidFill>
              </a:rPr>
              <a:t>) </a:t>
            </a:r>
            <a:r>
              <a:rPr lang="en-US" sz="3200" dirty="0"/>
              <a:t>plot</a:t>
            </a:r>
            <a:r>
              <a:rPr lang="en-US" sz="3200" i="1" dirty="0"/>
              <a:t> </a:t>
            </a:r>
          </a:p>
          <a:p>
            <a:pPr marL="666750" lvl="2" indent="-307975">
              <a:buFontTx/>
              <a:buChar char="•"/>
            </a:pPr>
            <a:r>
              <a:rPr lang="en-US" sz="2800" dirty="0"/>
              <a:t>where </a:t>
            </a:r>
            <a:r>
              <a:rPr lang="en-US" sz="2800" i="1" dirty="0">
                <a:solidFill>
                  <a:srgbClr val="990000"/>
                </a:solidFill>
              </a:rPr>
              <a:t>G’(</a:t>
            </a:r>
            <a:r>
              <a:rPr lang="el-GR" sz="2800" i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2800" i="1" dirty="0">
                <a:solidFill>
                  <a:srgbClr val="990000"/>
                </a:solidFill>
              </a:rPr>
              <a:t>)=|G*|</a:t>
            </a:r>
            <a:r>
              <a:rPr lang="en-US" sz="2800" i="1" dirty="0">
                <a:solidFill>
                  <a:srgbClr val="990000"/>
                </a:solidFill>
                <a:latin typeface="Times New Roman"/>
                <a:cs typeface="Times New Roman"/>
              </a:rPr>
              <a:t>·</a:t>
            </a:r>
            <a:r>
              <a:rPr lang="en-US" sz="2800" i="1" dirty="0">
                <a:solidFill>
                  <a:srgbClr val="990000"/>
                </a:solidFill>
              </a:rPr>
              <a:t>cos </a:t>
            </a:r>
            <a:r>
              <a:rPr lang="el-GR" sz="3200" i="1" dirty="0">
                <a:solidFill>
                  <a:srgbClr val="990000"/>
                </a:solidFill>
                <a:latin typeface="+mj-lt"/>
                <a:cs typeface="Times New Roman" pitchFamily="18" charset="0"/>
              </a:rPr>
              <a:t>δ</a:t>
            </a:r>
            <a:r>
              <a:rPr lang="en-US" sz="3200" i="1" dirty="0">
                <a:solidFill>
                  <a:srgbClr val="990000"/>
                </a:solidFill>
                <a:latin typeface="+mj-lt"/>
                <a:cs typeface="Times New Roman" pitchFamily="18" charset="0"/>
              </a:rPr>
              <a:t>(</a:t>
            </a:r>
            <a:r>
              <a:rPr lang="el-GR" sz="2800" i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3200" i="1" dirty="0">
                <a:solidFill>
                  <a:srgbClr val="990000"/>
                </a:solidFill>
                <a:latin typeface="+mj-lt"/>
                <a:cs typeface="Times New Roman" pitchFamily="18" charset="0"/>
              </a:rPr>
              <a:t>)</a:t>
            </a:r>
          </a:p>
          <a:p>
            <a:pPr marL="307975" lvl="1" indent="-307975">
              <a:buFontTx/>
              <a:buChar char="•"/>
            </a:pPr>
            <a:r>
              <a:rPr lang="el-GR" sz="3200" i="1" dirty="0">
                <a:solidFill>
                  <a:srgbClr val="990000"/>
                </a:solidFill>
              </a:rPr>
              <a:t>α</a:t>
            </a:r>
            <a:r>
              <a:rPr lang="en-US" sz="3200" dirty="0">
                <a:solidFill>
                  <a:srgbClr val="990000"/>
                </a:solidFill>
              </a:rPr>
              <a:t> = 1 + 1/</a:t>
            </a:r>
            <a:r>
              <a:rPr lang="en-US" sz="3200" i="1" dirty="0">
                <a:solidFill>
                  <a:srgbClr val="990000"/>
                </a:solidFill>
              </a:rPr>
              <a:t>m</a:t>
            </a:r>
          </a:p>
          <a:p>
            <a:pPr marL="666750" lvl="2" indent="-307975">
              <a:buFontTx/>
              <a:buChar char="•"/>
            </a:pPr>
            <a:r>
              <a:rPr lang="en-US" sz="2800" dirty="0"/>
              <a:t>where </a:t>
            </a:r>
            <a:r>
              <a:rPr lang="en-US" sz="2800" i="1" dirty="0">
                <a:solidFill>
                  <a:srgbClr val="990000"/>
                </a:solidFill>
              </a:rPr>
              <a:t>m</a:t>
            </a:r>
            <a:r>
              <a:rPr lang="en-US" sz="2800" dirty="0"/>
              <a:t> is slope of the log-log </a:t>
            </a:r>
            <a:r>
              <a:rPr lang="en-US" sz="2800" dirty="0">
                <a:solidFill>
                  <a:srgbClr val="990000"/>
                </a:solidFill>
              </a:rPr>
              <a:t>G’(</a:t>
            </a:r>
            <a:r>
              <a:rPr lang="el-GR" sz="280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2800" dirty="0">
                <a:solidFill>
                  <a:srgbClr val="990000"/>
                </a:solidFill>
              </a:rPr>
              <a:t>) </a:t>
            </a:r>
            <a:r>
              <a:rPr lang="en-US" sz="2800" dirty="0"/>
              <a:t>plot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l="23845" t="53333" r="51714" b="38391"/>
          <a:stretch>
            <a:fillRect/>
          </a:stretch>
        </p:blipFill>
        <p:spPr bwMode="auto">
          <a:xfrm>
            <a:off x="2920481" y="4719573"/>
            <a:ext cx="35496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Fatigue Law Parameter “A”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 </a:t>
            </a:r>
            <a:endParaRPr lang="en-US" sz="2400" dirty="0"/>
          </a:p>
          <a:p>
            <a:r>
              <a:rPr lang="en-US" sz="2400" dirty="0"/>
              <a:t>Where	</a:t>
            </a:r>
          </a:p>
          <a:p>
            <a:pPr lvl="1"/>
            <a:r>
              <a:rPr lang="en-US" sz="2000" i="1" dirty="0" err="1">
                <a:solidFill>
                  <a:srgbClr val="990000"/>
                </a:solidFill>
              </a:rPr>
              <a:t>D</a:t>
            </a:r>
            <a:r>
              <a:rPr lang="en-US" sz="2000" i="1" baseline="-25000" dirty="0" err="1">
                <a:solidFill>
                  <a:srgbClr val="990000"/>
                </a:solidFill>
              </a:rPr>
              <a:t>f</a:t>
            </a:r>
            <a:r>
              <a:rPr lang="en-US" sz="2000" dirty="0">
                <a:solidFill>
                  <a:srgbClr val="990000"/>
                </a:solidFill>
              </a:rPr>
              <a:t>  = (0.35)(</a:t>
            </a:r>
            <a:r>
              <a:rPr lang="en-US" sz="2000" i="1" dirty="0">
                <a:solidFill>
                  <a:srgbClr val="990000"/>
                </a:solidFill>
              </a:rPr>
              <a:t>C</a:t>
            </a:r>
            <a:r>
              <a:rPr lang="en-US" sz="2000" i="1" baseline="-25000" dirty="0">
                <a:solidFill>
                  <a:srgbClr val="990000"/>
                </a:solidFill>
              </a:rPr>
              <a:t>0</a:t>
            </a:r>
            <a:r>
              <a:rPr lang="en-US" sz="2000" dirty="0">
                <a:solidFill>
                  <a:srgbClr val="990000"/>
                </a:solidFill>
              </a:rPr>
              <a:t> / </a:t>
            </a:r>
            <a:r>
              <a:rPr lang="en-US" sz="2000" i="1" dirty="0">
                <a:solidFill>
                  <a:srgbClr val="990000"/>
                </a:solidFill>
              </a:rPr>
              <a:t>C</a:t>
            </a:r>
            <a:r>
              <a:rPr lang="en-US" sz="2000" i="1" baseline="-25000" dirty="0">
                <a:solidFill>
                  <a:srgbClr val="990000"/>
                </a:solidFill>
              </a:rPr>
              <a:t>1</a:t>
            </a:r>
            <a:r>
              <a:rPr lang="en-US" sz="2000" dirty="0">
                <a:solidFill>
                  <a:srgbClr val="990000"/>
                </a:solidFill>
              </a:rPr>
              <a:t>)^(1 / </a:t>
            </a:r>
            <a:r>
              <a:rPr lang="en-US" sz="2000" i="1" dirty="0">
                <a:solidFill>
                  <a:srgbClr val="990000"/>
                </a:solidFill>
              </a:rPr>
              <a:t>C</a:t>
            </a:r>
            <a:r>
              <a:rPr lang="en-US" sz="2000" i="1" baseline="-25000" dirty="0">
                <a:solidFill>
                  <a:srgbClr val="990000"/>
                </a:solidFill>
              </a:rPr>
              <a:t>2</a:t>
            </a:r>
            <a:r>
              <a:rPr lang="en-US" sz="2000" dirty="0">
                <a:solidFill>
                  <a:srgbClr val="990000"/>
                </a:solidFill>
              </a:rPr>
              <a:t>) </a:t>
            </a:r>
          </a:p>
          <a:p>
            <a:pPr lvl="2"/>
            <a:r>
              <a:rPr lang="en-US" sz="1800" dirty="0"/>
              <a:t>Damage at failure: Failure corresponds to a 35% reduction in G*</a:t>
            </a:r>
            <a:r>
              <a:rPr lang="el-GR" sz="1800" dirty="0">
                <a:latin typeface="Times New Roman"/>
                <a:cs typeface="Times New Roman"/>
              </a:rPr>
              <a:t>·</a:t>
            </a:r>
            <a:r>
              <a:rPr lang="en-US" sz="1800" dirty="0"/>
              <a:t>sin</a:t>
            </a:r>
            <a:r>
              <a:rPr lang="el-GR" sz="1800" dirty="0">
                <a:latin typeface="Times New Roman"/>
                <a:cs typeface="Times New Roman"/>
              </a:rPr>
              <a:t>δ</a:t>
            </a:r>
            <a:endParaRPr lang="en-US" sz="1800" dirty="0"/>
          </a:p>
          <a:p>
            <a:pPr lvl="1"/>
            <a:r>
              <a:rPr lang="en-US" sz="2000" i="1" dirty="0">
                <a:solidFill>
                  <a:srgbClr val="990000"/>
                </a:solidFill>
              </a:rPr>
              <a:t>f</a:t>
            </a:r>
            <a:r>
              <a:rPr lang="en-US" sz="2000" dirty="0">
                <a:solidFill>
                  <a:srgbClr val="990000"/>
                </a:solidFill>
              </a:rPr>
              <a:t>  = </a:t>
            </a:r>
            <a:r>
              <a:rPr lang="en-US" sz="2000" dirty="0"/>
              <a:t>Loading frequency (10 Hz).</a:t>
            </a:r>
          </a:p>
          <a:p>
            <a:pPr lvl="1"/>
            <a:r>
              <a:rPr lang="en-US" sz="2000" i="1" dirty="0">
                <a:solidFill>
                  <a:srgbClr val="990000"/>
                </a:solidFill>
              </a:rPr>
              <a:t>k = </a:t>
            </a:r>
            <a:r>
              <a:rPr lang="en-US" sz="2000" dirty="0">
                <a:solidFill>
                  <a:srgbClr val="990000"/>
                </a:solidFill>
              </a:rPr>
              <a:t> 1 + (1 – </a:t>
            </a:r>
            <a:r>
              <a:rPr lang="en-US" sz="2000" i="1" dirty="0">
                <a:solidFill>
                  <a:srgbClr val="990000"/>
                </a:solidFill>
              </a:rPr>
              <a:t>C</a:t>
            </a:r>
            <a:r>
              <a:rPr lang="en-US" sz="2000" i="1" baseline="-25000" dirty="0">
                <a:solidFill>
                  <a:srgbClr val="990000"/>
                </a:solidFill>
              </a:rPr>
              <a:t>2</a:t>
            </a:r>
            <a:r>
              <a:rPr lang="en-US" sz="2000" dirty="0">
                <a:solidFill>
                  <a:srgbClr val="990000"/>
                </a:solidFill>
              </a:rPr>
              <a:t>)</a:t>
            </a:r>
            <a:r>
              <a:rPr lang="en-US" sz="2000" i="1" dirty="0">
                <a:solidFill>
                  <a:srgbClr val="990000"/>
                </a:solidFill>
                <a:latin typeface="Times New Roman"/>
                <a:cs typeface="Times New Roman"/>
              </a:rPr>
              <a:t>α</a:t>
            </a:r>
          </a:p>
          <a:p>
            <a:pPr lvl="1"/>
            <a:r>
              <a:rPr lang="en-US" sz="2000" i="1" dirty="0">
                <a:solidFill>
                  <a:srgbClr val="990000"/>
                </a:solidFill>
                <a:latin typeface="Times New Roman"/>
                <a:cs typeface="Times New Roman"/>
              </a:rPr>
              <a:t>I</a:t>
            </a:r>
            <a:r>
              <a:rPr lang="en-US" sz="2000" i="1" baseline="-25000" dirty="0">
                <a:solidFill>
                  <a:srgbClr val="990000"/>
                </a:solidFill>
                <a:latin typeface="Times New Roman"/>
                <a:cs typeface="Times New Roman"/>
              </a:rPr>
              <a:t>D</a:t>
            </a:r>
            <a:r>
              <a:rPr lang="en-US" sz="2000" i="1" dirty="0">
                <a:solidFill>
                  <a:srgbClr val="990000"/>
                </a:solidFill>
                <a:latin typeface="Times New Roman"/>
                <a:cs typeface="Times New Roman"/>
              </a:rPr>
              <a:t> </a:t>
            </a:r>
            <a:r>
              <a:rPr lang="en-US" sz="1800" i="1" dirty="0">
                <a:solidFill>
                  <a:srgbClr val="990000"/>
                </a:solidFill>
                <a:latin typeface="+mj-lt"/>
                <a:cs typeface="Times New Roman"/>
              </a:rPr>
              <a:t>=</a:t>
            </a:r>
            <a:r>
              <a:rPr lang="en-US" sz="2000" i="1" dirty="0">
                <a:solidFill>
                  <a:srgbClr val="990000"/>
                </a:solidFill>
                <a:latin typeface="Times New Roman"/>
                <a:cs typeface="Times New Roman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+mj-lt"/>
                <a:cs typeface="Arabic Typesetting" pitchFamily="66" charset="-78"/>
              </a:rPr>
              <a:t>undamaged complex modulus</a:t>
            </a:r>
          </a:p>
          <a:p>
            <a:r>
              <a:rPr lang="en-US" sz="2400" i="1" dirty="0">
                <a:solidFill>
                  <a:srgbClr val="990000"/>
                </a:solidFill>
              </a:rPr>
              <a:t>C</a:t>
            </a:r>
            <a:r>
              <a:rPr lang="en-US" sz="2400" i="1" baseline="-25000" dirty="0">
                <a:solidFill>
                  <a:srgbClr val="990000"/>
                </a:solidFill>
              </a:rPr>
              <a:t>1</a:t>
            </a:r>
            <a:r>
              <a:rPr lang="en-US" sz="2400" dirty="0"/>
              <a:t> and </a:t>
            </a:r>
            <a:r>
              <a:rPr lang="en-US" sz="2400" i="1" dirty="0">
                <a:solidFill>
                  <a:srgbClr val="990000"/>
                </a:solidFill>
              </a:rPr>
              <a:t>C</a:t>
            </a:r>
            <a:r>
              <a:rPr lang="en-US" sz="2400" i="1" baseline="-25000" dirty="0">
                <a:solidFill>
                  <a:srgbClr val="990000"/>
                </a:solidFill>
              </a:rPr>
              <a:t>2</a:t>
            </a:r>
            <a:r>
              <a:rPr lang="en-US" sz="2400" dirty="0"/>
              <a:t> come from curve fit:</a:t>
            </a:r>
          </a:p>
          <a:p>
            <a:endParaRPr lang="en-US" sz="2400" dirty="0"/>
          </a:p>
          <a:p>
            <a:pPr lvl="1"/>
            <a:r>
              <a:rPr lang="en-US" sz="2000" dirty="0"/>
              <a:t>Where </a:t>
            </a:r>
            <a:r>
              <a:rPr lang="en-US" sz="2000" dirty="0">
                <a:solidFill>
                  <a:srgbClr val="990000"/>
                </a:solidFill>
              </a:rPr>
              <a:t>D = </a:t>
            </a:r>
            <a:r>
              <a:rPr lang="en-US" sz="2000" dirty="0"/>
              <a:t>damage</a:t>
            </a:r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0481" y="1478902"/>
            <a:ext cx="2492430" cy="998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Damage Curve</a:t>
            </a:r>
          </a:p>
        </p:txBody>
      </p:sp>
      <p:graphicFrame>
        <p:nvGraphicFramePr>
          <p:cNvPr id="4" name="Chart 3"/>
          <p:cNvGraphicFramePr/>
          <p:nvPr/>
        </p:nvGraphicFramePr>
        <p:xfrm>
          <a:off x="270588" y="1306286"/>
          <a:ext cx="8416212" cy="4271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5" cstate="print"/>
          <a:srcRect l="23845" t="53333" r="51714" b="38391"/>
          <a:stretch>
            <a:fillRect/>
          </a:stretch>
        </p:blipFill>
        <p:spPr bwMode="auto">
          <a:xfrm>
            <a:off x="3468979" y="2024743"/>
            <a:ext cx="35496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313" name="Object 2"/>
          <p:cNvGraphicFramePr>
            <a:graphicFrameLocks noChangeAspect="1"/>
          </p:cNvGraphicFramePr>
          <p:nvPr/>
        </p:nvGraphicFramePr>
        <p:xfrm>
          <a:off x="1032329" y="5173722"/>
          <a:ext cx="6902632" cy="838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5" name="Equation" r:id="rId6" imgW="3555720" imgH="431640" progId="Equation.3">
                  <p:embed/>
                </p:oleObj>
              </mc:Choice>
              <mc:Fallback>
                <p:oleObj name="Equation" r:id="rId6" imgW="355572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2329" y="5173722"/>
                        <a:ext cx="6902632" cy="8380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 </a:t>
            </a:r>
            <a:r>
              <a:rPr lang="en-US" i="1" dirty="0"/>
              <a:t>C</a:t>
            </a:r>
            <a:r>
              <a:rPr lang="en-US" i="1" baseline="-25000" dirty="0"/>
              <a:t>1</a:t>
            </a:r>
            <a:r>
              <a:rPr lang="en-US" i="1" dirty="0"/>
              <a:t> </a:t>
            </a:r>
            <a:r>
              <a:rPr lang="en-US" dirty="0"/>
              <a:t>and </a:t>
            </a:r>
            <a:r>
              <a:rPr lang="en-US" i="1" dirty="0"/>
              <a:t>C</a:t>
            </a:r>
            <a:r>
              <a:rPr lang="en-US" i="1" baseline="-25000" dirty="0"/>
              <a:t>2</a:t>
            </a:r>
            <a:endParaRPr lang="en-US" i="1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71450" y="1466850"/>
            <a:ext cx="9197975" cy="6096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>
                <a:solidFill>
                  <a:schemeClr val="tx1"/>
                </a:solidFill>
              </a:rPr>
              <a:t>Model can be  </a:t>
            </a:r>
            <a:r>
              <a:rPr lang="en-US" sz="2800" dirty="0" err="1">
                <a:solidFill>
                  <a:srgbClr val="990000"/>
                </a:solidFill>
              </a:rPr>
              <a:t>linearized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to determine curve coefficients:</a:t>
            </a:r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 cstate="print"/>
          <a:srcRect l="23845" t="53333" r="51714" b="38391"/>
          <a:stretch>
            <a:fillRect/>
          </a:stretch>
        </p:blipFill>
        <p:spPr bwMode="auto">
          <a:xfrm>
            <a:off x="2590800" y="1981200"/>
            <a:ext cx="35496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0" y="2762250"/>
            <a:ext cx="50974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486" name="Straight Arrow Connector 9"/>
          <p:cNvCxnSpPr>
            <a:cxnSpLocks noChangeShapeType="1"/>
          </p:cNvCxnSpPr>
          <p:nvPr/>
        </p:nvCxnSpPr>
        <p:spPr bwMode="auto">
          <a:xfrm flipV="1">
            <a:off x="5029200" y="3181350"/>
            <a:ext cx="1588" cy="228600"/>
          </a:xfrm>
          <a:prstGeom prst="straightConnector1">
            <a:avLst/>
          </a:prstGeom>
          <a:noFill/>
          <a:ln w="22225" algn="ctr">
            <a:solidFill>
              <a:srgbClr val="C00000"/>
            </a:solidFill>
            <a:round/>
            <a:headEnd/>
            <a:tailEnd type="arrow" w="med" len="med"/>
          </a:ln>
        </p:spPr>
      </p:cxnSp>
      <p:cxnSp>
        <p:nvCxnSpPr>
          <p:cNvPr id="20487" name="Straight Arrow Connector 10"/>
          <p:cNvCxnSpPr>
            <a:cxnSpLocks noChangeShapeType="1"/>
          </p:cNvCxnSpPr>
          <p:nvPr/>
        </p:nvCxnSpPr>
        <p:spPr bwMode="auto">
          <a:xfrm flipV="1">
            <a:off x="6172200" y="3181350"/>
            <a:ext cx="1588" cy="228600"/>
          </a:xfrm>
          <a:prstGeom prst="straightConnector1">
            <a:avLst/>
          </a:prstGeom>
          <a:noFill/>
          <a:ln w="22225" algn="ctr">
            <a:solidFill>
              <a:srgbClr val="C00000"/>
            </a:solidFill>
            <a:round/>
            <a:headEnd/>
            <a:tailEnd type="arrow" w="med" len="med"/>
          </a:ln>
        </p:spPr>
      </p:cxnSp>
      <p:sp>
        <p:nvSpPr>
          <p:cNvPr id="20488" name="TextBox 14"/>
          <p:cNvSpPr txBox="1">
            <a:spLocks noChangeArrowheads="1"/>
          </p:cNvSpPr>
          <p:nvPr/>
        </p:nvSpPr>
        <p:spPr bwMode="auto">
          <a:xfrm>
            <a:off x="2667000" y="3409950"/>
            <a:ext cx="42672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Y	       =   µ   +  </a:t>
            </a:r>
            <a:r>
              <a:rPr lang="el-GR" dirty="0"/>
              <a:t>β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dirty="0">
                <a:latin typeface="Calibri" pitchFamily="34" charset="0"/>
              </a:rPr>
              <a:t>x</a:t>
            </a:r>
            <a:r>
              <a:rPr lang="en-US" dirty="0"/>
              <a:t> </a:t>
            </a:r>
          </a:p>
        </p:txBody>
      </p:sp>
      <p:sp>
        <p:nvSpPr>
          <p:cNvPr id="20489" name="TextBox 15"/>
          <p:cNvSpPr txBox="1">
            <a:spLocks noChangeArrowheads="1"/>
          </p:cNvSpPr>
          <p:nvPr/>
        </p:nvSpPr>
        <p:spPr bwMode="auto">
          <a:xfrm>
            <a:off x="152400" y="4145280"/>
            <a:ext cx="921702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rgbClr val="990000"/>
                </a:solidFill>
                <a:latin typeface="+mj-lt"/>
              </a:rPr>
              <a:t>C</a:t>
            </a:r>
            <a:r>
              <a:rPr lang="en-US" sz="2800" i="1" baseline="-25000" dirty="0">
                <a:solidFill>
                  <a:srgbClr val="990000"/>
                </a:solidFill>
                <a:latin typeface="+mj-lt"/>
              </a:rPr>
              <a:t>0 </a:t>
            </a:r>
            <a:r>
              <a:rPr lang="en-US" sz="2800" i="1" dirty="0">
                <a:latin typeface="+mj-lt"/>
              </a:rPr>
              <a:t> </a:t>
            </a:r>
            <a:r>
              <a:rPr lang="en-US" sz="2800" dirty="0">
                <a:latin typeface="+mj-lt"/>
              </a:rPr>
              <a:t>is  average </a:t>
            </a:r>
            <a:r>
              <a:rPr lang="en-US" sz="2800" i="1" dirty="0">
                <a:solidFill>
                  <a:srgbClr val="990000"/>
                </a:solidFill>
                <a:latin typeface="+mj-lt"/>
              </a:rPr>
              <a:t>|G*|·sin</a:t>
            </a:r>
            <a:r>
              <a:rPr lang="el-GR" sz="2800" i="1" dirty="0">
                <a:solidFill>
                  <a:srgbClr val="990000"/>
                </a:solidFill>
                <a:latin typeface="+mj-lt"/>
              </a:rPr>
              <a:t>δ </a:t>
            </a:r>
            <a:r>
              <a:rPr lang="en-US" sz="2800" dirty="0">
                <a:latin typeface="+mj-lt"/>
              </a:rPr>
              <a:t>from the 0.1% strain step</a:t>
            </a:r>
          </a:p>
          <a:p>
            <a:pPr lvl="1"/>
            <a:r>
              <a:rPr lang="en-US" sz="2800" dirty="0">
                <a:solidFill>
                  <a:srgbClr val="990000"/>
                </a:solidFill>
                <a:latin typeface="+mj-lt"/>
              </a:rPr>
              <a:t>log(</a:t>
            </a:r>
            <a:r>
              <a:rPr lang="en-US" sz="2800" i="1" dirty="0">
                <a:solidFill>
                  <a:srgbClr val="990000"/>
                </a:solidFill>
                <a:latin typeface="+mj-lt"/>
              </a:rPr>
              <a:t>C</a:t>
            </a:r>
            <a:r>
              <a:rPr lang="en-US" sz="2800" i="1" baseline="-25000" dirty="0">
                <a:solidFill>
                  <a:srgbClr val="990000"/>
                </a:solidFill>
                <a:latin typeface="+mj-lt"/>
              </a:rPr>
              <a:t>1</a:t>
            </a:r>
            <a:r>
              <a:rPr lang="en-US" sz="2800" dirty="0">
                <a:solidFill>
                  <a:srgbClr val="990000"/>
                </a:solidFill>
                <a:latin typeface="+mj-lt"/>
              </a:rPr>
              <a:t>) </a:t>
            </a:r>
            <a:r>
              <a:rPr lang="en-US" sz="2800" dirty="0">
                <a:latin typeface="+mj-lt"/>
              </a:rPr>
              <a:t>is intercept and </a:t>
            </a:r>
            <a:r>
              <a:rPr lang="en-US" sz="2800" i="1" dirty="0">
                <a:solidFill>
                  <a:srgbClr val="990000"/>
                </a:solidFill>
                <a:latin typeface="+mj-lt"/>
              </a:rPr>
              <a:t>C</a:t>
            </a:r>
            <a:r>
              <a:rPr lang="en-US" sz="2800" i="1" baseline="-25000" dirty="0">
                <a:solidFill>
                  <a:srgbClr val="990000"/>
                </a:solidFill>
                <a:latin typeface="+mj-lt"/>
              </a:rPr>
              <a:t>2</a:t>
            </a:r>
            <a:r>
              <a:rPr lang="en-US" sz="2800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sz="2800" dirty="0">
                <a:latin typeface="+mj-lt"/>
              </a:rPr>
              <a:t>is slope of </a:t>
            </a:r>
          </a:p>
          <a:p>
            <a:pPr lvl="1"/>
            <a:r>
              <a:rPr lang="en-US" sz="2800" dirty="0">
                <a:solidFill>
                  <a:srgbClr val="990000"/>
                </a:solidFill>
                <a:latin typeface="+mj-lt"/>
              </a:rPr>
              <a:t>log(</a:t>
            </a:r>
            <a:r>
              <a:rPr lang="en-US" sz="2800" i="1" dirty="0">
                <a:solidFill>
                  <a:srgbClr val="990000"/>
                </a:solidFill>
                <a:latin typeface="+mj-lt"/>
              </a:rPr>
              <a:t>C</a:t>
            </a:r>
            <a:r>
              <a:rPr lang="en-US" sz="2800" i="1" baseline="-25000" dirty="0">
                <a:solidFill>
                  <a:srgbClr val="990000"/>
                </a:solidFill>
                <a:latin typeface="+mj-lt"/>
              </a:rPr>
              <a:t>0 </a:t>
            </a:r>
            <a:r>
              <a:rPr lang="en-US" sz="2800" i="1" dirty="0">
                <a:solidFill>
                  <a:srgbClr val="990000"/>
                </a:solidFill>
                <a:latin typeface="+mj-lt"/>
              </a:rPr>
              <a:t>- |G*|·sin</a:t>
            </a:r>
            <a:r>
              <a:rPr lang="el-GR" sz="2800" i="1" dirty="0">
                <a:solidFill>
                  <a:srgbClr val="990000"/>
                </a:solidFill>
                <a:latin typeface="+mj-lt"/>
              </a:rPr>
              <a:t>δ</a:t>
            </a:r>
            <a:r>
              <a:rPr lang="en-US" sz="2800" dirty="0">
                <a:solidFill>
                  <a:srgbClr val="990000"/>
                </a:solidFill>
                <a:latin typeface="+mj-lt"/>
              </a:rPr>
              <a:t>) 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versus</a:t>
            </a:r>
            <a:r>
              <a:rPr lang="en-US" sz="2800" dirty="0">
                <a:solidFill>
                  <a:srgbClr val="990000"/>
                </a:solidFill>
                <a:latin typeface="+mj-lt"/>
              </a:rPr>
              <a:t> log(</a:t>
            </a:r>
            <a:r>
              <a:rPr lang="en-US" sz="2800" i="1" dirty="0">
                <a:solidFill>
                  <a:srgbClr val="990000"/>
                </a:solidFill>
                <a:latin typeface="+mj-lt"/>
              </a:rPr>
              <a:t>D(t)</a:t>
            </a:r>
            <a:r>
              <a:rPr lang="en-US" sz="2800" dirty="0">
                <a:solidFill>
                  <a:srgbClr val="990000"/>
                </a:solidFill>
                <a:latin typeface="+mj-lt"/>
              </a:rPr>
              <a:t>)</a:t>
            </a:r>
            <a:r>
              <a:rPr lang="en-US" sz="2800" i="1" dirty="0">
                <a:solidFill>
                  <a:srgbClr val="990000"/>
                </a:solidFill>
                <a:latin typeface="+mj-lt"/>
              </a:rPr>
              <a:t> </a:t>
            </a:r>
          </a:p>
          <a:p>
            <a:pPr lvl="1"/>
            <a:r>
              <a:rPr lang="en-US" sz="2400" i="1" dirty="0">
                <a:solidFill>
                  <a:schemeClr val="tx1"/>
                </a:solidFill>
                <a:latin typeface="+mj-lt"/>
              </a:rPr>
              <a:t>**IGNORE DATA CORRESPONDING TO D(t) less than 100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20490" name="Straight Arrow Connector 19"/>
          <p:cNvCxnSpPr>
            <a:cxnSpLocks noChangeShapeType="1"/>
          </p:cNvCxnSpPr>
          <p:nvPr/>
        </p:nvCxnSpPr>
        <p:spPr bwMode="auto">
          <a:xfrm flipV="1">
            <a:off x="2895600" y="3181350"/>
            <a:ext cx="1588" cy="228600"/>
          </a:xfrm>
          <a:prstGeom prst="straightConnector1">
            <a:avLst/>
          </a:prstGeom>
          <a:noFill/>
          <a:ln w="22225" algn="ctr">
            <a:solidFill>
              <a:srgbClr val="C00000"/>
            </a:solidFill>
            <a:round/>
            <a:headEnd/>
            <a:tailEnd type="arrow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Part 1: </a:t>
            </a:r>
            <a:r>
              <a:rPr lang="en-US" dirty="0"/>
              <a:t>Binder Fatigue Testing</a:t>
            </a:r>
          </a:p>
          <a:p>
            <a:r>
              <a:rPr lang="en-US" dirty="0">
                <a:solidFill>
                  <a:srgbClr val="C00000"/>
                </a:solidFill>
              </a:rPr>
              <a:t>Part 2: </a:t>
            </a:r>
            <a:r>
              <a:rPr lang="en-US" dirty="0"/>
              <a:t>LAS: Theoretical Base</a:t>
            </a:r>
          </a:p>
          <a:p>
            <a:r>
              <a:rPr lang="en-US" dirty="0">
                <a:solidFill>
                  <a:srgbClr val="C00000"/>
                </a:solidFill>
              </a:rPr>
              <a:t>Part 3: </a:t>
            </a:r>
            <a:r>
              <a:rPr lang="en-US" dirty="0"/>
              <a:t>Performing the LAS test</a:t>
            </a:r>
          </a:p>
          <a:p>
            <a:pPr lvl="1"/>
            <a:r>
              <a:rPr lang="en-US" dirty="0"/>
              <a:t>Anton </a:t>
            </a:r>
            <a:r>
              <a:rPr lang="en-US" dirty="0" err="1"/>
              <a:t>Paar</a:t>
            </a:r>
            <a:r>
              <a:rPr lang="en-US" dirty="0"/>
              <a:t> Rheometers</a:t>
            </a:r>
          </a:p>
          <a:p>
            <a:pPr lvl="1"/>
            <a:r>
              <a:rPr lang="en-US" dirty="0"/>
              <a:t>TA Rheometers</a:t>
            </a:r>
          </a:p>
          <a:p>
            <a:pPr lvl="1"/>
            <a:r>
              <a:rPr lang="en-US" dirty="0" err="1"/>
              <a:t>Bohlin</a:t>
            </a:r>
            <a:r>
              <a:rPr lang="en-US" dirty="0"/>
              <a:t> Rheometers</a:t>
            </a:r>
          </a:p>
          <a:p>
            <a:r>
              <a:rPr lang="en-US" dirty="0">
                <a:solidFill>
                  <a:srgbClr val="C00000"/>
                </a:solidFill>
              </a:rPr>
              <a:t>Part 4: </a:t>
            </a:r>
            <a:r>
              <a:rPr lang="en-US" dirty="0"/>
              <a:t>Analysis of LAS results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/>
        </p:nvGraphicFramePr>
        <p:xfrm>
          <a:off x="762000" y="1584960"/>
          <a:ext cx="7924800" cy="4441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Linearized</a:t>
            </a:r>
            <a:r>
              <a:rPr lang="en-US" dirty="0"/>
              <a:t> Damage Curve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6057" y="1452010"/>
            <a:ext cx="50974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 bwMode="auto">
          <a:xfrm rot="5400000" flipH="1" flipV="1">
            <a:off x="3325457" y="1824950"/>
            <a:ext cx="198518" cy="1592"/>
          </a:xfrm>
          <a:prstGeom prst="straightConnector1">
            <a:avLst/>
          </a:prstGeom>
          <a:noFill/>
          <a:ln w="19050" cap="flat" cmpd="sng" algn="ctr">
            <a:solidFill>
              <a:srgbClr val="99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 flipH="1" flipV="1">
            <a:off x="6962737" y="1817927"/>
            <a:ext cx="198518" cy="1592"/>
          </a:xfrm>
          <a:prstGeom prst="straightConnector1">
            <a:avLst/>
          </a:prstGeom>
          <a:noFill/>
          <a:ln w="19050" cap="flat" cmpd="sng" algn="ctr">
            <a:solidFill>
              <a:srgbClr val="99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5400000" flipH="1" flipV="1">
            <a:off x="5733377" y="1824950"/>
            <a:ext cx="198518" cy="1592"/>
          </a:xfrm>
          <a:prstGeom prst="straightConnector1">
            <a:avLst/>
          </a:prstGeom>
          <a:noFill/>
          <a:ln w="19050" cap="flat" cmpd="sng" algn="ctr">
            <a:solidFill>
              <a:srgbClr val="99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268788"/>
            <a:ext cx="7772400" cy="1500187"/>
          </a:xfrm>
        </p:spPr>
        <p:txBody>
          <a:bodyPr/>
          <a:lstStyle/>
          <a:p>
            <a:r>
              <a:rPr lang="en-US" dirty="0"/>
              <a:t>Linear amplitude sweep: </a:t>
            </a:r>
            <a:r>
              <a:rPr lang="en-US" sz="3600" b="0" dirty="0"/>
              <a:t>theoretical base</a:t>
            </a:r>
            <a:br>
              <a:rPr lang="en-US" sz="3600" b="0" dirty="0"/>
            </a:br>
            <a:r>
              <a:rPr lang="en-US" sz="3600" b="0" dirty="0"/>
              <a:t>AASHTO TP101-14</a:t>
            </a:r>
            <a:endParaRPr lang="en-US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768601"/>
            <a:ext cx="7772400" cy="1500187"/>
          </a:xfrm>
        </p:spPr>
        <p:txBody>
          <a:bodyPr/>
          <a:lstStyle/>
          <a:p>
            <a:r>
              <a:rPr lang="en-US" sz="3200" dirty="0"/>
              <a:t>PART 2: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3A792AE-1984-4433-92DB-DDEAD3D5F48E}"/>
              </a:ext>
            </a:extLst>
          </p:cNvPr>
          <p:cNvSpPr txBox="1">
            <a:spLocks/>
          </p:cNvSpPr>
          <p:nvPr/>
        </p:nvSpPr>
        <p:spPr bwMode="auto">
          <a:xfrm>
            <a:off x="5616396" y="1508306"/>
            <a:ext cx="3433336" cy="1659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8207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cap="all">
                <a:solidFill>
                  <a:srgbClr val="990000"/>
                </a:solidFill>
                <a:latin typeface="+mj-lt"/>
                <a:ea typeface="+mj-ea"/>
                <a:cs typeface="+mj-cs"/>
              </a:defRPr>
            </a:lvl1pPr>
            <a:lvl2pPr algn="l" defTabSz="8207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Franklin Gothic Demi Cond"/>
                <a:cs typeface="Arial" pitchFamily="34" charset="0"/>
              </a:defRPr>
            </a:lvl2pPr>
            <a:lvl3pPr algn="l" defTabSz="8207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Franklin Gothic Demi Cond"/>
                <a:cs typeface="Arial" pitchFamily="34" charset="0"/>
              </a:defRPr>
            </a:lvl3pPr>
            <a:lvl4pPr algn="l" defTabSz="8207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Franklin Gothic Demi Cond"/>
                <a:cs typeface="Arial" pitchFamily="34" charset="0"/>
              </a:defRPr>
            </a:lvl4pPr>
            <a:lvl5pPr algn="l" defTabSz="8207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Franklin Gothic Demi Cond"/>
                <a:cs typeface="Arial" pitchFamily="34" charset="0"/>
              </a:defRPr>
            </a:lvl5pPr>
            <a:lvl6pPr marL="457200" algn="l" defTabSz="82073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Franklin Gothic Demi Cond"/>
                <a:cs typeface="Arial" pitchFamily="34" charset="0"/>
              </a:defRPr>
            </a:lvl6pPr>
            <a:lvl7pPr marL="914400" algn="l" defTabSz="82073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Franklin Gothic Demi Cond"/>
                <a:cs typeface="Arial" pitchFamily="34" charset="0"/>
              </a:defRPr>
            </a:lvl7pPr>
            <a:lvl8pPr marL="1371600" algn="l" defTabSz="82073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Franklin Gothic Demi Cond"/>
                <a:cs typeface="Arial" pitchFamily="34" charset="0"/>
              </a:defRPr>
            </a:lvl8pPr>
            <a:lvl9pPr marL="1828800" algn="l" defTabSz="82073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Franklin Gothic Demi Cond"/>
                <a:cs typeface="Arial" pitchFamily="34" charset="0"/>
              </a:defRPr>
            </a:lvl9pPr>
          </a:lstStyle>
          <a:p>
            <a:pPr algn="r"/>
            <a:r>
              <a:rPr lang="en-US" kern="0" dirty="0"/>
              <a:t>Updated part</a:t>
            </a:r>
          </a:p>
          <a:p>
            <a:pPr algn="r"/>
            <a:r>
              <a:rPr lang="en-US" b="0" kern="0" dirty="0">
                <a:solidFill>
                  <a:schemeClr val="tx1"/>
                </a:solidFill>
              </a:rPr>
              <a:t>New Standard</a:t>
            </a:r>
          </a:p>
          <a:p>
            <a:pPr algn="r"/>
            <a:r>
              <a:rPr lang="en-US" sz="2800" b="0" kern="0" dirty="0">
                <a:solidFill>
                  <a:schemeClr val="tx1"/>
                </a:solidFill>
              </a:rPr>
              <a:t>P21-26</a:t>
            </a:r>
          </a:p>
        </p:txBody>
      </p:sp>
    </p:spTree>
    <p:extLst>
      <p:ext uri="{BB962C8B-B14F-4D97-AF65-F5344CB8AC3E}">
        <p14:creationId xmlns:p14="http://schemas.microsoft.com/office/powerpoint/2010/main" val="19521002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Fatigue Law Parameter “B”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7975" lvl="1" indent="-307975">
              <a:buFontTx/>
              <a:buChar char="•"/>
            </a:pPr>
            <a:r>
              <a:rPr lang="en-US" sz="3200" i="1" dirty="0">
                <a:solidFill>
                  <a:srgbClr val="990000"/>
                </a:solidFill>
                <a:latin typeface="+mj-lt"/>
                <a:cs typeface="Times New Roman" pitchFamily="18" charset="0"/>
              </a:rPr>
              <a:t>B = -2</a:t>
            </a:r>
            <a:r>
              <a:rPr lang="el-GR" sz="2800" i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endParaRPr lang="en-US" sz="2800" i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07975" lvl="1" indent="-307975">
              <a:buFontTx/>
              <a:buChar char="•"/>
            </a:pPr>
            <a:r>
              <a:rPr lang="el-GR" sz="3200" dirty="0">
                <a:solidFill>
                  <a:srgbClr val="990000"/>
                </a:solidFill>
                <a:latin typeface="Times New Roman"/>
                <a:cs typeface="Times New Roman"/>
              </a:rPr>
              <a:t>α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>
                <a:latin typeface="+mj-lt"/>
                <a:cs typeface="Times New Roman"/>
              </a:rPr>
              <a:t>obtained from frequency sweep</a:t>
            </a:r>
            <a:endParaRPr lang="en-US" sz="3200" dirty="0">
              <a:latin typeface="+mj-lt"/>
              <a:cs typeface="Times New Roman" pitchFamily="18" charset="0"/>
            </a:endParaRPr>
          </a:p>
          <a:p>
            <a:pPr marL="307975" lvl="1" indent="-307975">
              <a:buFontTx/>
              <a:buChar char="•"/>
            </a:pPr>
            <a:r>
              <a:rPr lang="el-GR" sz="320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320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cs typeface="Times New Roman" pitchFamily="18" charset="0"/>
              </a:rPr>
              <a:t>can be </a:t>
            </a:r>
            <a:r>
              <a:rPr lang="en-US" sz="3200" dirty="0"/>
              <a:t>calculated using the slope of log-log </a:t>
            </a:r>
            <a:r>
              <a:rPr lang="en-US" sz="3200" dirty="0">
                <a:solidFill>
                  <a:srgbClr val="990000"/>
                </a:solidFill>
              </a:rPr>
              <a:t>G’(</a:t>
            </a:r>
            <a:r>
              <a:rPr lang="el-GR" sz="3200" i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3200" dirty="0">
                <a:solidFill>
                  <a:srgbClr val="990000"/>
                </a:solidFill>
              </a:rPr>
              <a:t>) </a:t>
            </a:r>
            <a:r>
              <a:rPr lang="en-US" sz="3200" dirty="0"/>
              <a:t>plot</a:t>
            </a:r>
            <a:r>
              <a:rPr lang="en-US" sz="3200" i="1" dirty="0"/>
              <a:t> </a:t>
            </a:r>
          </a:p>
          <a:p>
            <a:pPr marL="666750" lvl="2" indent="-307975">
              <a:buFontTx/>
              <a:buChar char="•"/>
            </a:pPr>
            <a:r>
              <a:rPr lang="en-US" sz="2800" dirty="0"/>
              <a:t>where </a:t>
            </a:r>
            <a:r>
              <a:rPr lang="en-US" sz="2800" i="1" dirty="0">
                <a:solidFill>
                  <a:srgbClr val="990000"/>
                </a:solidFill>
              </a:rPr>
              <a:t>G’(</a:t>
            </a:r>
            <a:r>
              <a:rPr lang="el-GR" sz="2800" i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2800" i="1" dirty="0">
                <a:solidFill>
                  <a:srgbClr val="990000"/>
                </a:solidFill>
              </a:rPr>
              <a:t>)=|G*|</a:t>
            </a:r>
            <a:r>
              <a:rPr lang="en-US" sz="2800" i="1" dirty="0">
                <a:solidFill>
                  <a:srgbClr val="990000"/>
                </a:solidFill>
                <a:latin typeface="Times New Roman"/>
                <a:cs typeface="Times New Roman"/>
              </a:rPr>
              <a:t>·</a:t>
            </a:r>
            <a:r>
              <a:rPr lang="en-US" sz="2800" i="1" dirty="0">
                <a:solidFill>
                  <a:srgbClr val="990000"/>
                </a:solidFill>
              </a:rPr>
              <a:t>cos </a:t>
            </a:r>
            <a:r>
              <a:rPr lang="el-GR" sz="3200" i="1" dirty="0">
                <a:solidFill>
                  <a:srgbClr val="990000"/>
                </a:solidFill>
                <a:latin typeface="+mj-lt"/>
                <a:cs typeface="Times New Roman" pitchFamily="18" charset="0"/>
              </a:rPr>
              <a:t>δ</a:t>
            </a:r>
            <a:r>
              <a:rPr lang="en-US" sz="3200" i="1" dirty="0">
                <a:solidFill>
                  <a:srgbClr val="990000"/>
                </a:solidFill>
                <a:latin typeface="+mj-lt"/>
                <a:cs typeface="Times New Roman" pitchFamily="18" charset="0"/>
              </a:rPr>
              <a:t>(</a:t>
            </a:r>
            <a:r>
              <a:rPr lang="el-GR" sz="2800" i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3200" i="1" dirty="0">
                <a:solidFill>
                  <a:srgbClr val="990000"/>
                </a:solidFill>
                <a:latin typeface="+mj-lt"/>
                <a:cs typeface="Times New Roman" pitchFamily="18" charset="0"/>
              </a:rPr>
              <a:t>)</a:t>
            </a:r>
          </a:p>
          <a:p>
            <a:pPr marL="307975" lvl="1" indent="-307975">
              <a:buFontTx/>
              <a:buChar char="•"/>
            </a:pPr>
            <a:r>
              <a:rPr lang="el-GR" sz="3200" i="1" dirty="0">
                <a:solidFill>
                  <a:srgbClr val="990000"/>
                </a:solidFill>
              </a:rPr>
              <a:t>α</a:t>
            </a:r>
            <a:r>
              <a:rPr lang="en-US" sz="3200" dirty="0">
                <a:solidFill>
                  <a:srgbClr val="990000"/>
                </a:solidFill>
              </a:rPr>
              <a:t> = 1/</a:t>
            </a:r>
            <a:r>
              <a:rPr lang="en-US" sz="3200" i="1" dirty="0">
                <a:solidFill>
                  <a:srgbClr val="990000"/>
                </a:solidFill>
              </a:rPr>
              <a:t>m</a:t>
            </a:r>
          </a:p>
          <a:p>
            <a:pPr marL="666750" lvl="2" indent="-307975">
              <a:buFontTx/>
              <a:buChar char="•"/>
            </a:pPr>
            <a:r>
              <a:rPr lang="en-US" sz="2800" dirty="0"/>
              <a:t>where </a:t>
            </a:r>
            <a:r>
              <a:rPr lang="en-US" sz="2800" i="1" dirty="0">
                <a:solidFill>
                  <a:srgbClr val="990000"/>
                </a:solidFill>
              </a:rPr>
              <a:t>m</a:t>
            </a:r>
            <a:r>
              <a:rPr lang="en-US" sz="2800" dirty="0"/>
              <a:t> is slope of the log-log </a:t>
            </a:r>
            <a:r>
              <a:rPr lang="en-US" sz="2800" dirty="0">
                <a:solidFill>
                  <a:srgbClr val="990000"/>
                </a:solidFill>
              </a:rPr>
              <a:t>G’(</a:t>
            </a:r>
            <a:r>
              <a:rPr lang="el-GR" sz="280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2800" dirty="0">
                <a:solidFill>
                  <a:srgbClr val="990000"/>
                </a:solidFill>
              </a:rPr>
              <a:t>) </a:t>
            </a:r>
            <a:r>
              <a:rPr lang="en-US" sz="2800" dirty="0"/>
              <a:t>plot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840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7286"/>
            <a:ext cx="8229600" cy="4743003"/>
          </a:xfrm>
        </p:spPr>
        <p:txBody>
          <a:bodyPr/>
          <a:lstStyle/>
          <a:p>
            <a:pPr>
              <a:buNone/>
            </a:pPr>
            <a:r>
              <a:rPr lang="en-US" dirty="0"/>
              <a:t> </a:t>
            </a:r>
            <a:endParaRPr lang="en-US" sz="2400" dirty="0"/>
          </a:p>
          <a:p>
            <a:r>
              <a:rPr lang="en-US" sz="2200" dirty="0"/>
              <a:t>Where</a:t>
            </a:r>
            <a:r>
              <a:rPr lang="en-US" sz="2400" dirty="0"/>
              <a:t>	</a:t>
            </a:r>
          </a:p>
          <a:p>
            <a:pPr lvl="1"/>
            <a:r>
              <a:rPr lang="en-US" sz="2000" i="1" dirty="0">
                <a:solidFill>
                  <a:srgbClr val="990000"/>
                </a:solidFill>
              </a:rPr>
              <a:t>D</a:t>
            </a:r>
            <a:r>
              <a:rPr lang="en-US" sz="2000" i="1" baseline="-25000" dirty="0">
                <a:solidFill>
                  <a:srgbClr val="990000"/>
                </a:solidFill>
              </a:rPr>
              <a:t>f</a:t>
            </a:r>
            <a:r>
              <a:rPr lang="en-US" sz="2000" dirty="0">
                <a:solidFill>
                  <a:srgbClr val="990000"/>
                </a:solidFill>
              </a:rPr>
              <a:t>  = (</a:t>
            </a:r>
            <a:r>
              <a:rPr lang="en-US" sz="2000" i="1" dirty="0">
                <a:solidFill>
                  <a:srgbClr val="990000"/>
                </a:solidFill>
              </a:rPr>
              <a:t>C</a:t>
            </a:r>
            <a:r>
              <a:rPr lang="en-US" sz="2000" i="1" baseline="-25000" dirty="0">
                <a:solidFill>
                  <a:srgbClr val="990000"/>
                </a:solidFill>
              </a:rPr>
              <a:t>0</a:t>
            </a:r>
            <a:r>
              <a:rPr lang="en-US" sz="2000" dirty="0">
                <a:solidFill>
                  <a:srgbClr val="990000"/>
                </a:solidFill>
              </a:rPr>
              <a:t> – </a:t>
            </a:r>
            <a:r>
              <a:rPr lang="en-US" sz="2000" i="1" dirty="0">
                <a:solidFill>
                  <a:srgbClr val="990000"/>
                </a:solidFill>
              </a:rPr>
              <a:t>C</a:t>
            </a:r>
            <a:r>
              <a:rPr lang="en-US" sz="2000" dirty="0">
                <a:solidFill>
                  <a:srgbClr val="990000"/>
                </a:solidFill>
              </a:rPr>
              <a:t>  </a:t>
            </a:r>
            <a:r>
              <a:rPr lang="en-US" sz="2000" i="1" dirty="0">
                <a:solidFill>
                  <a:srgbClr val="990000"/>
                </a:solidFill>
              </a:rPr>
              <a:t>at Peak Stress</a:t>
            </a:r>
            <a:r>
              <a:rPr lang="en-US" sz="2000" dirty="0">
                <a:solidFill>
                  <a:srgbClr val="990000"/>
                </a:solidFill>
              </a:rPr>
              <a:t>/</a:t>
            </a:r>
            <a:r>
              <a:rPr lang="en-US" sz="2000" i="1" dirty="0">
                <a:solidFill>
                  <a:srgbClr val="990000"/>
                </a:solidFill>
              </a:rPr>
              <a:t>C</a:t>
            </a:r>
            <a:r>
              <a:rPr lang="en-US" sz="2000" i="1" baseline="-25000" dirty="0">
                <a:solidFill>
                  <a:srgbClr val="990000"/>
                </a:solidFill>
              </a:rPr>
              <a:t>1</a:t>
            </a:r>
            <a:r>
              <a:rPr lang="en-US" sz="2000" dirty="0">
                <a:solidFill>
                  <a:srgbClr val="990000"/>
                </a:solidFill>
              </a:rPr>
              <a:t>)^(1 /</a:t>
            </a:r>
            <a:r>
              <a:rPr lang="en-US" sz="2000" i="1" dirty="0">
                <a:solidFill>
                  <a:srgbClr val="990000"/>
                </a:solidFill>
              </a:rPr>
              <a:t>C</a:t>
            </a:r>
            <a:r>
              <a:rPr lang="en-US" sz="2000" i="1" baseline="-25000" dirty="0">
                <a:solidFill>
                  <a:srgbClr val="990000"/>
                </a:solidFill>
              </a:rPr>
              <a:t>2</a:t>
            </a:r>
            <a:r>
              <a:rPr lang="en-US" sz="2000" dirty="0">
                <a:solidFill>
                  <a:srgbClr val="990000"/>
                </a:solidFill>
              </a:rPr>
              <a:t>) </a:t>
            </a:r>
          </a:p>
          <a:p>
            <a:pPr lvl="2"/>
            <a:r>
              <a:rPr lang="en-US" sz="1800" dirty="0"/>
              <a:t>Damage at failure: Failure corresponds to the reduction in initial G’(</a:t>
            </a:r>
            <a:r>
              <a:rPr lang="el-GR" sz="1800" dirty="0"/>
              <a:t>ω</a:t>
            </a:r>
            <a:r>
              <a:rPr lang="en-US" sz="1800" dirty="0"/>
              <a:t>)  at the peak shear stress</a:t>
            </a:r>
          </a:p>
          <a:p>
            <a:pPr lvl="1"/>
            <a:r>
              <a:rPr lang="en-US" sz="2000" i="1" dirty="0">
                <a:solidFill>
                  <a:srgbClr val="990000"/>
                </a:solidFill>
              </a:rPr>
              <a:t>f</a:t>
            </a:r>
            <a:r>
              <a:rPr lang="en-US" sz="2000" dirty="0">
                <a:solidFill>
                  <a:srgbClr val="990000"/>
                </a:solidFill>
              </a:rPr>
              <a:t>  = </a:t>
            </a:r>
            <a:r>
              <a:rPr lang="en-US" sz="2000" dirty="0"/>
              <a:t>Loading frequency (10 Hz)</a:t>
            </a:r>
          </a:p>
          <a:p>
            <a:pPr lvl="1"/>
            <a:r>
              <a:rPr lang="en-US" sz="2000" i="1" dirty="0">
                <a:solidFill>
                  <a:srgbClr val="990000"/>
                </a:solidFill>
              </a:rPr>
              <a:t>k = </a:t>
            </a:r>
            <a:r>
              <a:rPr lang="en-US" sz="2000" dirty="0">
                <a:solidFill>
                  <a:srgbClr val="990000"/>
                </a:solidFill>
              </a:rPr>
              <a:t> 1 + (1 – </a:t>
            </a:r>
            <a:r>
              <a:rPr lang="en-US" sz="2000" i="1" dirty="0">
                <a:solidFill>
                  <a:srgbClr val="990000"/>
                </a:solidFill>
              </a:rPr>
              <a:t>C</a:t>
            </a:r>
            <a:r>
              <a:rPr lang="en-US" sz="2000" i="1" baseline="-25000" dirty="0">
                <a:solidFill>
                  <a:srgbClr val="990000"/>
                </a:solidFill>
              </a:rPr>
              <a:t>2</a:t>
            </a:r>
            <a:r>
              <a:rPr lang="en-US" sz="2000" dirty="0">
                <a:solidFill>
                  <a:srgbClr val="990000"/>
                </a:solidFill>
              </a:rPr>
              <a:t>)</a:t>
            </a:r>
            <a:r>
              <a:rPr lang="en-US" sz="2000" i="1" dirty="0">
                <a:solidFill>
                  <a:srgbClr val="990000"/>
                </a:solidFill>
                <a:latin typeface="Times New Roman"/>
                <a:cs typeface="Times New Roman"/>
              </a:rPr>
              <a:t>α</a:t>
            </a:r>
          </a:p>
          <a:p>
            <a:r>
              <a:rPr lang="en-US" sz="2200" i="1" dirty="0">
                <a:solidFill>
                  <a:srgbClr val="990000"/>
                </a:solidFill>
              </a:rPr>
              <a:t>C</a:t>
            </a:r>
            <a:r>
              <a:rPr lang="en-US" sz="2200" i="1" baseline="-25000" dirty="0">
                <a:solidFill>
                  <a:srgbClr val="990000"/>
                </a:solidFill>
              </a:rPr>
              <a:t>1</a:t>
            </a:r>
            <a:r>
              <a:rPr lang="en-US" sz="2200" dirty="0"/>
              <a:t> and </a:t>
            </a:r>
            <a:r>
              <a:rPr lang="en-US" sz="2200" i="1" dirty="0">
                <a:solidFill>
                  <a:srgbClr val="990000"/>
                </a:solidFill>
              </a:rPr>
              <a:t>C</a:t>
            </a:r>
            <a:r>
              <a:rPr lang="en-US" sz="2200" i="1" baseline="-25000" dirty="0">
                <a:solidFill>
                  <a:srgbClr val="990000"/>
                </a:solidFill>
              </a:rPr>
              <a:t>2</a:t>
            </a:r>
            <a:r>
              <a:rPr lang="en-US" sz="2200" dirty="0"/>
              <a:t> come from curve fit: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Where </a:t>
            </a:r>
            <a:r>
              <a:rPr lang="en-US" sz="2000" dirty="0">
                <a:solidFill>
                  <a:srgbClr val="990000"/>
                </a:solidFill>
              </a:rPr>
              <a:t>D = </a:t>
            </a:r>
            <a:r>
              <a:rPr lang="en-US" sz="2000" dirty="0"/>
              <a:t>damage</a:t>
            </a:r>
          </a:p>
          <a:p>
            <a:pPr lvl="1"/>
            <a:r>
              <a:rPr lang="en-US" sz="2000" dirty="0">
                <a:solidFill>
                  <a:srgbClr val="990000"/>
                </a:solidFill>
              </a:rPr>
              <a:t>C(t)=               </a:t>
            </a:r>
            <a:r>
              <a:rPr lang="en-US" sz="2000" dirty="0"/>
              <a:t>  , which is |G*| at time, t divided by the initial “undamaged” </a:t>
            </a:r>
          </a:p>
          <a:p>
            <a:pPr marL="409575" lvl="1" indent="0">
              <a:buNone/>
            </a:pPr>
            <a:r>
              <a:rPr lang="en-US" sz="2000" dirty="0"/>
              <a:t>                                                                                                                              value of |G*|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Fatigue Law Parameter “A”</a:t>
            </a:r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A63D67C-9016-47FD-8F7D-774EC6CFC1AB}"/>
                  </a:ext>
                </a:extLst>
              </p:cNvPr>
              <p:cNvSpPr/>
              <p:nvPr/>
            </p:nvSpPr>
            <p:spPr>
              <a:xfrm>
                <a:off x="3252690" y="1348106"/>
                <a:ext cx="2245294" cy="9171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A63D67C-9016-47FD-8F7D-774EC6CFC1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2690" y="1348106"/>
                <a:ext cx="2245294" cy="91711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B69671E-8AA4-47C0-B69C-68D422E576C3}"/>
                  </a:ext>
                </a:extLst>
              </p:cNvPr>
              <p:cNvSpPr/>
              <p:nvPr/>
            </p:nvSpPr>
            <p:spPr>
              <a:xfrm>
                <a:off x="3439734" y="4440743"/>
                <a:ext cx="2264531" cy="4011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B69671E-8AA4-47C0-B69C-68D422E576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9734" y="4440743"/>
                <a:ext cx="2264531" cy="401135"/>
              </a:xfrm>
              <a:prstGeom prst="rect">
                <a:avLst/>
              </a:prstGeom>
              <a:blipFill>
                <a:blip r:embed="rId3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E781A88-E1D5-454D-ACA1-1828F01F2A5B}"/>
                  </a:ext>
                </a:extLst>
              </p:cNvPr>
              <p:cNvSpPr/>
              <p:nvPr/>
            </p:nvSpPr>
            <p:spPr>
              <a:xfrm>
                <a:off x="1683006" y="5164933"/>
                <a:ext cx="890757" cy="512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300" b="1" i="1">
                              <a:solidFill>
                                <a:srgbClr val="99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1300" b="1" i="1">
                                  <a:solidFill>
                                    <a:srgbClr val="990000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300" b="1" i="1">
                                      <a:solidFill>
                                        <a:srgbClr val="990000"/>
                                      </a:solidFill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US" sz="1300" b="1" i="1">
                                      <a:solidFill>
                                        <a:srgbClr val="990000"/>
                                      </a:solidFill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𝑮</m:t>
                                  </m:r>
                                </m:e>
                                <m:sup>
                                  <m:r>
                                    <a:rPr lang="en-US" sz="1300" b="1">
                                      <a:solidFill>
                                        <a:srgbClr val="990000"/>
                                      </a:solidFill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300" b="1">
                              <a:solidFill>
                                <a:srgbClr val="99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r>
                            <a:rPr lang="en-US" sz="1300" b="1" i="1">
                              <a:solidFill>
                                <a:srgbClr val="99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𝒕</m:t>
                          </m:r>
                          <m:r>
                            <a:rPr lang="en-US" sz="1300" b="1">
                              <a:solidFill>
                                <a:srgbClr val="99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sz="1300" b="1" i="1">
                                  <a:solidFill>
                                    <a:srgbClr val="990000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300" b="1" i="1">
                                      <a:solidFill>
                                        <a:srgbClr val="990000"/>
                                      </a:solidFill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300" b="1" i="1">
                                          <a:solidFill>
                                            <a:srgbClr val="990000"/>
                                          </a:solidFill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300" b="1" i="1">
                                          <a:solidFill>
                                            <a:srgbClr val="990000"/>
                                          </a:solidFill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𝑮</m:t>
                                      </m:r>
                                    </m:e>
                                    <m:sup>
                                      <m:r>
                                        <a:rPr lang="en-US" sz="1300" b="1">
                                          <a:solidFill>
                                            <a:srgbClr val="990000"/>
                                          </a:solidFill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b>
                              <m:r>
                                <a:rPr lang="en-US" sz="1300" b="1" i="1">
                                  <a:solidFill>
                                    <a:srgbClr val="990000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  <m:t>𝒊𝒏𝒊𝒕𝒊𝒂𝒍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300" b="1" dirty="0">
                  <a:solidFill>
                    <a:srgbClr val="990000"/>
                  </a:solidFill>
                  <a:latin typeface="+mn-lt"/>
                  <a:cs typeface="+mn-cs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E781A88-E1D5-454D-ACA1-1828F01F2A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3006" y="5164933"/>
                <a:ext cx="890757" cy="512833"/>
              </a:xfrm>
              <a:prstGeom prst="rect">
                <a:avLst/>
              </a:prstGeom>
              <a:blipFill>
                <a:blip r:embed="rId4"/>
                <a:stretch>
                  <a:fillRect b="-1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99761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337AED2B-A6A5-4287-B0A3-FB66FC8D2A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091718"/>
              </p:ext>
            </p:extLst>
          </p:nvPr>
        </p:nvGraphicFramePr>
        <p:xfrm>
          <a:off x="542040" y="1423447"/>
          <a:ext cx="7819534" cy="3616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Damage Curve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83B838E-632D-40F7-844A-9F161A781D96}"/>
                  </a:ext>
                </a:extLst>
              </p:cNvPr>
              <p:cNvSpPr/>
              <p:nvPr/>
            </p:nvSpPr>
            <p:spPr>
              <a:xfrm>
                <a:off x="4353076" y="1913995"/>
                <a:ext cx="2683683" cy="4628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83B838E-632D-40F7-844A-9F161A781D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3076" y="1913995"/>
                <a:ext cx="2683683" cy="462884"/>
              </a:xfrm>
              <a:prstGeom prst="rect">
                <a:avLst/>
              </a:prstGeom>
              <a:blipFill>
                <a:blip r:embed="rId4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3E84BF5-786B-4541-BF26-95B1EDF60E60}"/>
                  </a:ext>
                </a:extLst>
              </p:cNvPr>
              <p:cNvSpPr/>
              <p:nvPr/>
            </p:nvSpPr>
            <p:spPr>
              <a:xfrm>
                <a:off x="1798643" y="5039628"/>
                <a:ext cx="5546713" cy="9578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sSubSup>
                                    <m:sSub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en-US" sz="200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en-US" sz="20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sz="2000" i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000" i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  <m:r>
                                    <a:rPr lang="en-US" sz="20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000" i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a:rPr lang="en-US" sz="2000" i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den>
                              </m:f>
                            </m:sup>
                          </m:sSup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0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000" i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i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3E84BF5-786B-4541-BF26-95B1EDF60E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8643" y="5039628"/>
                <a:ext cx="5546713" cy="9578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91568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 </a:t>
            </a:r>
            <a:r>
              <a:rPr lang="en-US" i="1" dirty="0"/>
              <a:t>C</a:t>
            </a:r>
            <a:r>
              <a:rPr lang="en-US" i="1" baseline="-25000" dirty="0"/>
              <a:t>1</a:t>
            </a:r>
            <a:r>
              <a:rPr lang="en-US" i="1" dirty="0"/>
              <a:t> </a:t>
            </a:r>
            <a:r>
              <a:rPr lang="en-US" dirty="0"/>
              <a:t>and </a:t>
            </a:r>
            <a:r>
              <a:rPr lang="en-US" i="1" dirty="0"/>
              <a:t>C</a:t>
            </a:r>
            <a:r>
              <a:rPr lang="en-US" i="1" baseline="-25000" dirty="0"/>
              <a:t>2</a:t>
            </a:r>
            <a:endParaRPr lang="en-US" i="1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71450" y="1466850"/>
            <a:ext cx="9197975" cy="6096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>
                <a:solidFill>
                  <a:schemeClr val="tx1"/>
                </a:solidFill>
              </a:rPr>
              <a:t>Model can be  </a:t>
            </a:r>
            <a:r>
              <a:rPr lang="en-US" sz="2800" dirty="0" err="1">
                <a:solidFill>
                  <a:srgbClr val="990000"/>
                </a:solidFill>
              </a:rPr>
              <a:t>linearized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to determine curve coefficients:</a:t>
            </a:r>
          </a:p>
        </p:txBody>
      </p:sp>
      <p:cxnSp>
        <p:nvCxnSpPr>
          <p:cNvPr id="20486" name="Straight Arrow Connector 9"/>
          <p:cNvCxnSpPr>
            <a:cxnSpLocks noChangeShapeType="1"/>
          </p:cNvCxnSpPr>
          <p:nvPr/>
        </p:nvCxnSpPr>
        <p:spPr bwMode="auto">
          <a:xfrm flipV="1">
            <a:off x="5029200" y="3181350"/>
            <a:ext cx="1588" cy="228600"/>
          </a:xfrm>
          <a:prstGeom prst="straightConnector1">
            <a:avLst/>
          </a:prstGeom>
          <a:noFill/>
          <a:ln w="22225" algn="ctr">
            <a:solidFill>
              <a:srgbClr val="C00000"/>
            </a:solidFill>
            <a:round/>
            <a:headEnd/>
            <a:tailEnd type="arrow" w="med" len="med"/>
          </a:ln>
        </p:spPr>
      </p:cxnSp>
      <p:cxnSp>
        <p:nvCxnSpPr>
          <p:cNvPr id="20487" name="Straight Arrow Connector 10"/>
          <p:cNvCxnSpPr>
            <a:cxnSpLocks noChangeShapeType="1"/>
          </p:cNvCxnSpPr>
          <p:nvPr/>
        </p:nvCxnSpPr>
        <p:spPr bwMode="auto">
          <a:xfrm flipV="1">
            <a:off x="6172200" y="3181350"/>
            <a:ext cx="1588" cy="228600"/>
          </a:xfrm>
          <a:prstGeom prst="straightConnector1">
            <a:avLst/>
          </a:prstGeom>
          <a:noFill/>
          <a:ln w="22225" algn="ctr">
            <a:solidFill>
              <a:srgbClr val="C00000"/>
            </a:solidFill>
            <a:round/>
            <a:headEnd/>
            <a:tailEnd type="arrow" w="med" len="med"/>
          </a:ln>
        </p:spPr>
      </p:cxnSp>
      <p:sp>
        <p:nvSpPr>
          <p:cNvPr id="20488" name="TextBox 14"/>
          <p:cNvSpPr txBox="1">
            <a:spLocks noChangeArrowheads="1"/>
          </p:cNvSpPr>
          <p:nvPr/>
        </p:nvSpPr>
        <p:spPr bwMode="auto">
          <a:xfrm>
            <a:off x="2667000" y="3409950"/>
            <a:ext cx="42672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    Y	      =         µ   +   </a:t>
            </a:r>
            <a:r>
              <a:rPr lang="el-GR" dirty="0"/>
              <a:t>β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dirty="0">
                <a:latin typeface="Calibri" pitchFamily="34" charset="0"/>
              </a:rPr>
              <a:t>x</a:t>
            </a:r>
            <a:r>
              <a:rPr lang="en-US" dirty="0"/>
              <a:t> </a:t>
            </a:r>
          </a:p>
        </p:txBody>
      </p:sp>
      <p:sp>
        <p:nvSpPr>
          <p:cNvPr id="20489" name="TextBox 15"/>
          <p:cNvSpPr txBox="1">
            <a:spLocks noChangeArrowheads="1"/>
          </p:cNvSpPr>
          <p:nvPr/>
        </p:nvSpPr>
        <p:spPr bwMode="auto">
          <a:xfrm>
            <a:off x="152400" y="4145280"/>
            <a:ext cx="921702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rgbClr val="990000"/>
                </a:solidFill>
                <a:latin typeface="+mj-lt"/>
              </a:rPr>
              <a:t>C</a:t>
            </a:r>
            <a:r>
              <a:rPr lang="en-US" sz="2800" i="1" baseline="-25000" dirty="0">
                <a:solidFill>
                  <a:srgbClr val="990000"/>
                </a:solidFill>
                <a:latin typeface="+mj-lt"/>
              </a:rPr>
              <a:t>0 </a:t>
            </a:r>
            <a:r>
              <a:rPr lang="en-US" sz="2800" i="1" dirty="0">
                <a:latin typeface="+mj-lt"/>
              </a:rPr>
              <a:t> </a:t>
            </a:r>
            <a:r>
              <a:rPr lang="en-US" sz="2800" dirty="0">
                <a:latin typeface="+mj-lt"/>
              </a:rPr>
              <a:t>=1, the initial value of </a:t>
            </a:r>
            <a:r>
              <a:rPr lang="en-US" sz="2800" i="1" dirty="0">
                <a:solidFill>
                  <a:srgbClr val="990000"/>
                </a:solidFill>
              </a:rPr>
              <a:t>C</a:t>
            </a:r>
            <a:endParaRPr lang="en-US" sz="2800" dirty="0">
              <a:latin typeface="+mj-lt"/>
            </a:endParaRPr>
          </a:p>
          <a:p>
            <a:pPr lvl="1"/>
            <a:r>
              <a:rPr lang="en-US" sz="2800" dirty="0">
                <a:solidFill>
                  <a:srgbClr val="990000"/>
                </a:solidFill>
                <a:latin typeface="+mj-lt"/>
              </a:rPr>
              <a:t>log(</a:t>
            </a:r>
            <a:r>
              <a:rPr lang="en-US" sz="2800" i="1" dirty="0">
                <a:solidFill>
                  <a:srgbClr val="990000"/>
                </a:solidFill>
                <a:latin typeface="+mj-lt"/>
              </a:rPr>
              <a:t>C</a:t>
            </a:r>
            <a:r>
              <a:rPr lang="en-US" sz="2800" i="1" baseline="-25000" dirty="0">
                <a:solidFill>
                  <a:srgbClr val="990000"/>
                </a:solidFill>
                <a:latin typeface="+mj-lt"/>
              </a:rPr>
              <a:t>1</a:t>
            </a:r>
            <a:r>
              <a:rPr lang="en-US" sz="2800" dirty="0">
                <a:solidFill>
                  <a:srgbClr val="990000"/>
                </a:solidFill>
                <a:latin typeface="+mj-lt"/>
              </a:rPr>
              <a:t>) </a:t>
            </a:r>
            <a:r>
              <a:rPr lang="en-US" sz="2800" dirty="0">
                <a:latin typeface="+mj-lt"/>
              </a:rPr>
              <a:t>is intercept and </a:t>
            </a:r>
            <a:r>
              <a:rPr lang="en-US" sz="2800" i="1" dirty="0">
                <a:solidFill>
                  <a:srgbClr val="990000"/>
                </a:solidFill>
                <a:latin typeface="+mj-lt"/>
              </a:rPr>
              <a:t>C</a:t>
            </a:r>
            <a:r>
              <a:rPr lang="en-US" sz="2800" i="1" baseline="-25000" dirty="0">
                <a:solidFill>
                  <a:srgbClr val="990000"/>
                </a:solidFill>
                <a:latin typeface="+mj-lt"/>
              </a:rPr>
              <a:t>2</a:t>
            </a:r>
            <a:r>
              <a:rPr lang="en-US" sz="2800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sz="2800" dirty="0">
                <a:latin typeface="+mj-lt"/>
              </a:rPr>
              <a:t>is slope of </a:t>
            </a:r>
          </a:p>
          <a:p>
            <a:pPr lvl="1"/>
            <a:r>
              <a:rPr lang="en-US" sz="2800" dirty="0">
                <a:solidFill>
                  <a:srgbClr val="990000"/>
                </a:solidFill>
                <a:latin typeface="+mj-lt"/>
              </a:rPr>
              <a:t>log(</a:t>
            </a:r>
            <a:r>
              <a:rPr lang="en-US" sz="2800" i="1" dirty="0">
                <a:solidFill>
                  <a:srgbClr val="990000"/>
                </a:solidFill>
                <a:latin typeface="+mj-lt"/>
              </a:rPr>
              <a:t>C</a:t>
            </a:r>
            <a:r>
              <a:rPr lang="en-US" sz="2800" i="1" baseline="-25000" dirty="0">
                <a:solidFill>
                  <a:srgbClr val="990000"/>
                </a:solidFill>
                <a:latin typeface="+mj-lt"/>
              </a:rPr>
              <a:t>0 </a:t>
            </a:r>
            <a:r>
              <a:rPr lang="en-US" sz="2800" i="1" dirty="0">
                <a:solidFill>
                  <a:srgbClr val="990000"/>
                </a:solidFill>
                <a:latin typeface="+mj-lt"/>
              </a:rPr>
              <a:t>– C </a:t>
            </a:r>
            <a:r>
              <a:rPr lang="en-US" sz="2800" dirty="0">
                <a:solidFill>
                  <a:srgbClr val="990000"/>
                </a:solidFill>
                <a:latin typeface="+mj-lt"/>
              </a:rPr>
              <a:t>(</a:t>
            </a:r>
            <a:r>
              <a:rPr lang="en-US" sz="2800" i="1" dirty="0">
                <a:solidFill>
                  <a:srgbClr val="990000"/>
                </a:solidFill>
                <a:latin typeface="+mj-lt"/>
              </a:rPr>
              <a:t>t </a:t>
            </a:r>
            <a:r>
              <a:rPr lang="en-US" sz="2800" dirty="0">
                <a:solidFill>
                  <a:srgbClr val="990000"/>
                </a:solidFill>
                <a:latin typeface="+mj-lt"/>
              </a:rPr>
              <a:t>)) 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versus</a:t>
            </a:r>
            <a:r>
              <a:rPr lang="en-US" sz="2800" dirty="0">
                <a:solidFill>
                  <a:srgbClr val="990000"/>
                </a:solidFill>
                <a:latin typeface="+mj-lt"/>
              </a:rPr>
              <a:t> log(</a:t>
            </a:r>
            <a:r>
              <a:rPr lang="en-US" sz="2800" i="1" dirty="0">
                <a:solidFill>
                  <a:srgbClr val="990000"/>
                </a:solidFill>
                <a:latin typeface="+mj-lt"/>
              </a:rPr>
              <a:t>D</a:t>
            </a:r>
            <a:r>
              <a:rPr lang="en-US" sz="2800" dirty="0">
                <a:solidFill>
                  <a:srgbClr val="990000"/>
                </a:solidFill>
              </a:rPr>
              <a:t> (</a:t>
            </a:r>
            <a:r>
              <a:rPr lang="en-US" sz="2800" i="1" dirty="0">
                <a:solidFill>
                  <a:srgbClr val="990000"/>
                </a:solidFill>
              </a:rPr>
              <a:t>t </a:t>
            </a:r>
            <a:r>
              <a:rPr lang="en-US" sz="2800" dirty="0">
                <a:solidFill>
                  <a:srgbClr val="990000"/>
                </a:solidFill>
              </a:rPr>
              <a:t>)) </a:t>
            </a:r>
            <a:endParaRPr lang="en-US" sz="2800" i="1" dirty="0">
              <a:solidFill>
                <a:srgbClr val="990000"/>
              </a:solidFill>
              <a:latin typeface="+mj-lt"/>
            </a:endParaRPr>
          </a:p>
          <a:p>
            <a:pPr lvl="1"/>
            <a:r>
              <a:rPr lang="en-US" sz="2400" i="1" dirty="0">
                <a:solidFill>
                  <a:schemeClr val="tx1"/>
                </a:solidFill>
                <a:latin typeface="+mj-lt"/>
              </a:rPr>
              <a:t>**IGNORE DATA CORRESPONDING TO D(t) less than 10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20490" name="Straight Arrow Connector 19"/>
          <p:cNvCxnSpPr>
            <a:cxnSpLocks noChangeShapeType="1"/>
          </p:cNvCxnSpPr>
          <p:nvPr/>
        </p:nvCxnSpPr>
        <p:spPr bwMode="auto">
          <a:xfrm flipV="1">
            <a:off x="3111889" y="3181350"/>
            <a:ext cx="1588" cy="228600"/>
          </a:xfrm>
          <a:prstGeom prst="straightConnector1">
            <a:avLst/>
          </a:prstGeom>
          <a:noFill/>
          <a:ln w="22225" algn="ctr">
            <a:solidFill>
              <a:srgbClr val="C00000"/>
            </a:solidFill>
            <a:round/>
            <a:headEnd/>
            <a:tailEnd type="arrow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1AD50DC-CD06-462A-AB20-153CDF80E417}"/>
                  </a:ext>
                </a:extLst>
              </p:cNvPr>
              <p:cNvSpPr/>
              <p:nvPr/>
            </p:nvSpPr>
            <p:spPr>
              <a:xfrm>
                <a:off x="3111889" y="2095051"/>
                <a:ext cx="2683683" cy="4628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1AD50DC-CD06-462A-AB20-153CDF80E4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1889" y="2095051"/>
                <a:ext cx="2683683" cy="462884"/>
              </a:xfrm>
              <a:prstGeom prst="rect">
                <a:avLst/>
              </a:prstGeom>
              <a:blipFill>
                <a:blip r:embed="rId3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DDCD562-D652-4F4E-8BC2-7911AD10DA63}"/>
                  </a:ext>
                </a:extLst>
              </p:cNvPr>
              <p:cNvSpPr/>
              <p:nvPr/>
            </p:nvSpPr>
            <p:spPr>
              <a:xfrm>
                <a:off x="1949134" y="2619039"/>
                <a:ext cx="5265737" cy="5091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4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func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DDCD562-D652-4F4E-8BC2-7911AD10DA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134" y="2619039"/>
                <a:ext cx="5265737" cy="5091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70129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9CA732E7-2D1B-463F-AE2E-49ACB961EF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0742802"/>
              </p:ext>
            </p:extLst>
          </p:nvPr>
        </p:nvGraphicFramePr>
        <p:xfrm>
          <a:off x="610200" y="1548353"/>
          <a:ext cx="7807936" cy="4305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Linearized</a:t>
            </a:r>
            <a:r>
              <a:rPr lang="en-US" dirty="0"/>
              <a:t> Damage Curve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rot="5400000" flipH="1" flipV="1">
            <a:off x="3325457" y="1824950"/>
            <a:ext cx="198518" cy="1592"/>
          </a:xfrm>
          <a:prstGeom prst="straightConnector1">
            <a:avLst/>
          </a:prstGeom>
          <a:noFill/>
          <a:ln w="19050" cap="flat" cmpd="sng" algn="ctr">
            <a:solidFill>
              <a:srgbClr val="99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 flipH="1" flipV="1">
            <a:off x="6623372" y="1817927"/>
            <a:ext cx="198518" cy="1592"/>
          </a:xfrm>
          <a:prstGeom prst="straightConnector1">
            <a:avLst/>
          </a:prstGeom>
          <a:noFill/>
          <a:ln w="19050" cap="flat" cmpd="sng" algn="ctr">
            <a:solidFill>
              <a:srgbClr val="99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5400000" flipH="1" flipV="1">
            <a:off x="5384585" y="1824950"/>
            <a:ext cx="198518" cy="1592"/>
          </a:xfrm>
          <a:prstGeom prst="straightConnector1">
            <a:avLst/>
          </a:prstGeom>
          <a:noFill/>
          <a:ln w="19050" cap="flat" cmpd="sng" algn="ctr">
            <a:solidFill>
              <a:srgbClr val="990000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272710F-092D-431F-8EFE-2B87C5659183}"/>
                  </a:ext>
                </a:extLst>
              </p:cNvPr>
              <p:cNvSpPr/>
              <p:nvPr/>
            </p:nvSpPr>
            <p:spPr>
              <a:xfrm>
                <a:off x="2420474" y="1284441"/>
                <a:ext cx="5265737" cy="5091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4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func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272710F-092D-431F-8EFE-2B87C56591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0474" y="1284441"/>
                <a:ext cx="5265737" cy="5091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3633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5261"/>
            <a:ext cx="8229600" cy="4191000"/>
          </a:xfrm>
        </p:spPr>
        <p:txBody>
          <a:bodyPr/>
          <a:lstStyle/>
          <a:p>
            <a:r>
              <a:rPr lang="en-US" sz="2800" dirty="0"/>
              <a:t>The LAS test is a DSR procedure consisting of a </a:t>
            </a:r>
            <a:r>
              <a:rPr lang="en-US" sz="2800" dirty="0">
                <a:solidFill>
                  <a:srgbClr val="990000"/>
                </a:solidFill>
              </a:rPr>
              <a:t>frequency sweep </a:t>
            </a:r>
            <a:r>
              <a:rPr lang="en-US" sz="2800" dirty="0"/>
              <a:t>and </a:t>
            </a:r>
            <a:r>
              <a:rPr lang="en-US" sz="2800" dirty="0">
                <a:solidFill>
                  <a:srgbClr val="990000"/>
                </a:solidFill>
              </a:rPr>
              <a:t>strain amplitude sweep</a:t>
            </a:r>
          </a:p>
          <a:p>
            <a:r>
              <a:rPr lang="en-US" sz="2800" dirty="0"/>
              <a:t>Goal: derive </a:t>
            </a:r>
            <a:r>
              <a:rPr lang="en-US" sz="2800" dirty="0">
                <a:solidFill>
                  <a:srgbClr val="990000"/>
                </a:solidFill>
              </a:rPr>
              <a:t>fatigue law</a:t>
            </a:r>
          </a:p>
          <a:p>
            <a:r>
              <a:rPr lang="en-US" sz="2800" dirty="0">
                <a:solidFill>
                  <a:schemeClr val="tx1"/>
                </a:solidFill>
              </a:rPr>
              <a:t>Parameters </a:t>
            </a:r>
            <a:r>
              <a:rPr lang="en-US" sz="2800" dirty="0">
                <a:solidFill>
                  <a:srgbClr val="990000"/>
                </a:solidFill>
              </a:rPr>
              <a:t>“A” </a:t>
            </a:r>
            <a:r>
              <a:rPr lang="en-US" sz="2800" dirty="0">
                <a:solidFill>
                  <a:schemeClr val="tx1"/>
                </a:solidFill>
              </a:rPr>
              <a:t>and </a:t>
            </a:r>
            <a:r>
              <a:rPr lang="en-US" sz="2800" dirty="0">
                <a:solidFill>
                  <a:srgbClr val="990000"/>
                </a:solidFill>
              </a:rPr>
              <a:t>“B” </a:t>
            </a:r>
            <a:r>
              <a:rPr lang="en-US" sz="2800" dirty="0">
                <a:solidFill>
                  <a:schemeClr val="tx1"/>
                </a:solidFill>
              </a:rPr>
              <a:t>are </a:t>
            </a:r>
          </a:p>
          <a:p>
            <a:pPr>
              <a:buNone/>
            </a:pPr>
            <a:r>
              <a:rPr lang="en-US" sz="2800" dirty="0">
                <a:solidFill>
                  <a:schemeClr val="tx1"/>
                </a:solidFill>
              </a:rPr>
              <a:t>	binder properties</a:t>
            </a:r>
          </a:p>
          <a:p>
            <a:pPr lvl="1"/>
            <a:r>
              <a:rPr lang="en-US" dirty="0">
                <a:solidFill>
                  <a:srgbClr val="990000"/>
                </a:solidFill>
              </a:rPr>
              <a:t>“</a:t>
            </a:r>
            <a:r>
              <a:rPr lang="en-US" sz="2400" dirty="0">
                <a:solidFill>
                  <a:srgbClr val="990000"/>
                </a:solidFill>
              </a:rPr>
              <a:t>A” </a:t>
            </a:r>
            <a:r>
              <a:rPr lang="en-US" sz="2400" dirty="0"/>
              <a:t>from amplitude sweep</a:t>
            </a:r>
          </a:p>
          <a:p>
            <a:pPr lvl="2"/>
            <a:r>
              <a:rPr lang="en-US" sz="2000" dirty="0"/>
              <a:t>Higher </a:t>
            </a:r>
            <a:r>
              <a:rPr lang="en-US" sz="2000" dirty="0">
                <a:solidFill>
                  <a:srgbClr val="990000"/>
                </a:solidFill>
              </a:rPr>
              <a:t>A</a:t>
            </a:r>
            <a:r>
              <a:rPr lang="en-US" sz="2000" dirty="0"/>
              <a:t> increases fatigue life</a:t>
            </a:r>
          </a:p>
          <a:p>
            <a:pPr lvl="1"/>
            <a:r>
              <a:rPr lang="en-US" sz="2400" dirty="0">
                <a:solidFill>
                  <a:srgbClr val="990000"/>
                </a:solidFill>
              </a:rPr>
              <a:t>“B” </a:t>
            </a:r>
            <a:r>
              <a:rPr lang="en-US" sz="2400" dirty="0"/>
              <a:t>from frequency sweep</a:t>
            </a:r>
          </a:p>
          <a:p>
            <a:pPr lvl="2"/>
            <a:r>
              <a:rPr lang="en-US" sz="2000" dirty="0"/>
              <a:t>Higher </a:t>
            </a:r>
            <a:r>
              <a:rPr lang="en-US" sz="2000" i="1" dirty="0"/>
              <a:t>magnitude</a:t>
            </a:r>
            <a:r>
              <a:rPr lang="en-US" sz="2000" dirty="0"/>
              <a:t> of </a:t>
            </a:r>
            <a:r>
              <a:rPr lang="en-US" sz="2000" dirty="0">
                <a:solidFill>
                  <a:srgbClr val="990000"/>
                </a:solidFill>
              </a:rPr>
              <a:t>B </a:t>
            </a:r>
            <a:r>
              <a:rPr lang="en-US" sz="2000" dirty="0">
                <a:solidFill>
                  <a:schemeClr val="tx1"/>
                </a:solidFill>
              </a:rPr>
              <a:t>decreases fatigue life (at a constant A)</a:t>
            </a:r>
            <a:endParaRPr lang="en-US" sz="2000" dirty="0"/>
          </a:p>
          <a:p>
            <a:pPr lvl="1"/>
            <a:endParaRPr lang="en-US" dirty="0"/>
          </a:p>
        </p:txBody>
      </p:sp>
      <p:graphicFrame>
        <p:nvGraphicFramePr>
          <p:cNvPr id="106498" name="Object 5"/>
          <p:cNvGraphicFramePr>
            <a:graphicFrameLocks noChangeAspect="1"/>
          </p:cNvGraphicFramePr>
          <p:nvPr/>
        </p:nvGraphicFramePr>
        <p:xfrm>
          <a:off x="5672319" y="2905246"/>
          <a:ext cx="325755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10" name="Equation" r:id="rId3" imgW="1028520" imgH="266400" progId="Equation.3">
                  <p:embed/>
                </p:oleObj>
              </mc:Choice>
              <mc:Fallback>
                <p:oleObj name="Equation" r:id="rId3" imgW="1028520" imgH="266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2319" y="2905246"/>
                        <a:ext cx="3257550" cy="844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 bwMode="auto">
          <a:xfrm rot="5400000" flipH="1" flipV="1">
            <a:off x="5868565" y="3785122"/>
            <a:ext cx="369988" cy="1588"/>
          </a:xfrm>
          <a:prstGeom prst="straightConnector1">
            <a:avLst/>
          </a:prstGeom>
          <a:noFill/>
          <a:ln w="19050" cap="flat" cmpd="sng" algn="ctr">
            <a:solidFill>
              <a:srgbClr val="99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rot="5400000" flipH="1" flipV="1">
            <a:off x="7952803" y="3785122"/>
            <a:ext cx="369988" cy="1588"/>
          </a:xfrm>
          <a:prstGeom prst="straightConnector1">
            <a:avLst/>
          </a:prstGeom>
          <a:noFill/>
          <a:ln w="19050" cap="flat" cmpd="sng" algn="ctr">
            <a:solidFill>
              <a:srgbClr val="99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5707114" y="3970910"/>
            <a:ext cx="2431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Traffic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97164" y="3970910"/>
            <a:ext cx="1643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Structure 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5672319" y="2708476"/>
            <a:ext cx="3257550" cy="1631766"/>
          </a:xfrm>
          <a:prstGeom prst="rect">
            <a:avLst/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normalizeH="0" baseline="0">
              <a:ln>
                <a:noFill/>
              </a:ln>
              <a:solidFill>
                <a:srgbClr val="333333"/>
              </a:solidFill>
              <a:effectLst/>
              <a:latin typeface="Franklin Gothic Demi Cond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Performing the LAS Test: </a:t>
            </a:r>
            <a:br>
              <a:rPr lang="en-US" dirty="0"/>
            </a:br>
            <a:r>
              <a:rPr lang="en-US" b="0" dirty="0"/>
              <a:t>(</a:t>
            </a:r>
            <a:r>
              <a:rPr lang="en-US" b="0" cap="none" dirty="0">
                <a:cs typeface="+mn-cs"/>
              </a:rPr>
              <a:t>a</a:t>
            </a:r>
            <a:r>
              <a:rPr lang="en-US" b="0" dirty="0"/>
              <a:t>)</a:t>
            </a:r>
            <a:r>
              <a:rPr lang="en-US" dirty="0"/>
              <a:t> </a:t>
            </a:r>
            <a:r>
              <a:rPr lang="en-US" sz="3600" b="0" dirty="0"/>
              <a:t>Anton-</a:t>
            </a:r>
            <a:r>
              <a:rPr lang="en-US" sz="3600" b="0" dirty="0" err="1"/>
              <a:t>paar</a:t>
            </a:r>
            <a:r>
              <a:rPr lang="en-US" sz="3600" b="0" dirty="0"/>
              <a:t> rheometers</a:t>
            </a:r>
            <a:endParaRPr lang="en-US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/>
              <a:t>PART 3: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Anton-</a:t>
            </a:r>
            <a:r>
              <a:rPr lang="en-US" dirty="0" err="1"/>
              <a:t>Paar</a:t>
            </a:r>
            <a:r>
              <a:rPr lang="en-US" dirty="0"/>
              <a:t> Rheometers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test has been successfully tested on the following Anton-</a:t>
            </a:r>
            <a:r>
              <a:rPr lang="en-US" dirty="0" err="1"/>
              <a:t>Paar</a:t>
            </a:r>
            <a:r>
              <a:rPr lang="en-US" dirty="0"/>
              <a:t> Rheometers:</a:t>
            </a:r>
          </a:p>
          <a:p>
            <a:pPr lvl="1"/>
            <a:r>
              <a:rPr lang="en-US" dirty="0"/>
              <a:t>MCR 300 (</a:t>
            </a:r>
            <a:r>
              <a:rPr lang="en-US" dirty="0" err="1"/>
              <a:t>Smartpave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MCR 301</a:t>
            </a:r>
          </a:p>
          <a:p>
            <a:r>
              <a:rPr lang="en-US" dirty="0"/>
              <a:t>Direct Strain Oscillation (DSO) module recommended but not required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Binder fatigue  testing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/>
              <a:t>PART 1: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Anton-</a:t>
            </a:r>
            <a:r>
              <a:rPr lang="en-US" dirty="0" err="1"/>
              <a:t>Paar</a:t>
            </a:r>
            <a:r>
              <a:rPr lang="en-US" dirty="0"/>
              <a:t> Rheometers</a:t>
            </a:r>
          </a:p>
        </p:txBody>
      </p:sp>
      <p:graphicFrame>
        <p:nvGraphicFramePr>
          <p:cNvPr id="4" name="Chart 3"/>
          <p:cNvGraphicFramePr/>
          <p:nvPr/>
        </p:nvGraphicFramePr>
        <p:xfrm>
          <a:off x="457200" y="1162050"/>
          <a:ext cx="8361680" cy="4779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011616" y="1696720"/>
          <a:ext cx="4180840" cy="845820"/>
        </p:xfrm>
        <a:graphic>
          <a:graphicData uri="http://schemas.openxmlformats.org/drawingml/2006/table">
            <a:tbl>
              <a:tblPr/>
              <a:tblGrid>
                <a:gridCol w="191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9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3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76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Calibri" pitchFamily="34" charset="0"/>
                          <a:cs typeface="Calibri" pitchFamily="34" charset="0"/>
                        </a:rPr>
                        <a:t>% Difference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Calibri" pitchFamily="34" charset="0"/>
                          <a:cs typeface="Calibri" pitchFamily="34" charset="0"/>
                        </a:rPr>
                        <a:t>With DSO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Calibri" pitchFamily="34" charset="0"/>
                          <a:cs typeface="Calibri" pitchFamily="34" charset="0"/>
                        </a:rPr>
                        <a:t>8.04E+06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Calibri" pitchFamily="34" charset="0"/>
                          <a:cs typeface="Calibri" pitchFamily="34" charset="0"/>
                        </a:rPr>
                        <a:t>Without DSO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Calibri" pitchFamily="34" charset="0"/>
                          <a:cs typeface="Calibri" pitchFamily="34" charset="0"/>
                        </a:rPr>
                        <a:t>8.75E+06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latin typeface="Calibri" pitchFamily="34" charset="0"/>
                          <a:cs typeface="Calibri" pitchFamily="34" charset="0"/>
                        </a:rPr>
                        <a:t>8.47%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Anton-</a:t>
            </a:r>
            <a:r>
              <a:rPr lang="en-US" dirty="0" err="1"/>
              <a:t>Paar</a:t>
            </a:r>
            <a:r>
              <a:rPr lang="en-US" dirty="0"/>
              <a:t> Rheometers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Video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Performing the LAS Test: </a:t>
            </a:r>
            <a:br>
              <a:rPr lang="en-US" dirty="0"/>
            </a:br>
            <a:r>
              <a:rPr lang="en-US" b="0" dirty="0"/>
              <a:t>(</a:t>
            </a:r>
            <a:r>
              <a:rPr lang="en-US" b="0" cap="none" dirty="0">
                <a:cs typeface="+mn-cs"/>
              </a:rPr>
              <a:t>b</a:t>
            </a:r>
            <a:r>
              <a:rPr lang="en-US" b="0" dirty="0"/>
              <a:t>)</a:t>
            </a:r>
            <a:r>
              <a:rPr lang="en-US" dirty="0"/>
              <a:t> </a:t>
            </a:r>
            <a:r>
              <a:rPr lang="en-US" sz="3600" b="0" dirty="0"/>
              <a:t>TA rheometers</a:t>
            </a:r>
            <a:endParaRPr lang="en-US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/>
              <a:t>PART 3: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 Rheometers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2560"/>
            <a:ext cx="8229600" cy="4191000"/>
          </a:xfrm>
        </p:spPr>
        <p:txBody>
          <a:bodyPr/>
          <a:lstStyle/>
          <a:p>
            <a:r>
              <a:rPr lang="en-US" sz="2800" dirty="0"/>
              <a:t>Procedure can be run as specified in AR2000 EX</a:t>
            </a:r>
          </a:p>
          <a:p>
            <a:r>
              <a:rPr lang="en-US" sz="2800" dirty="0"/>
              <a:t>AR2000 at UW does not have capability to conduct procedure exactly as specified but results are not substantially affected</a:t>
            </a:r>
          </a:p>
          <a:p>
            <a:pPr lvl="1"/>
            <a:r>
              <a:rPr lang="en-US" sz="2400" dirty="0"/>
              <a:t>Cannot allow for 100 cycles of loading per strain exactly (typically includes 120-140 cycles per strain step)</a:t>
            </a:r>
          </a:p>
          <a:p>
            <a:pPr lvl="1"/>
            <a:r>
              <a:rPr lang="en-US" sz="2400" dirty="0"/>
              <a:t>Cannot generate one point per second (able to obtain approximately one point every three seconds)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 Rheometers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Video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Performing the LAS Test: </a:t>
            </a:r>
            <a:br>
              <a:rPr lang="en-US" dirty="0"/>
            </a:br>
            <a:r>
              <a:rPr lang="en-US" b="0" dirty="0"/>
              <a:t>(</a:t>
            </a:r>
            <a:r>
              <a:rPr lang="en-US" b="0" cap="none" dirty="0">
                <a:cs typeface="+mn-cs"/>
              </a:rPr>
              <a:t>b</a:t>
            </a:r>
            <a:r>
              <a:rPr lang="en-US" b="0" dirty="0"/>
              <a:t>)</a:t>
            </a:r>
            <a:r>
              <a:rPr lang="en-US" dirty="0"/>
              <a:t> </a:t>
            </a:r>
            <a:r>
              <a:rPr lang="en-US" sz="3600" b="0" dirty="0" err="1"/>
              <a:t>Bohlin</a:t>
            </a:r>
            <a:r>
              <a:rPr lang="en-US" sz="3600" b="0" dirty="0"/>
              <a:t> rheometers</a:t>
            </a:r>
            <a:endParaRPr lang="en-US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/>
              <a:t>PART 3: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Bohlin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8410"/>
            <a:ext cx="8229600" cy="4191000"/>
          </a:xfrm>
        </p:spPr>
        <p:txBody>
          <a:bodyPr/>
          <a:lstStyle/>
          <a:p>
            <a:r>
              <a:rPr lang="en-US" sz="2400" dirty="0"/>
              <a:t>Unable to successfully conduct LAS test in UW’s </a:t>
            </a:r>
            <a:r>
              <a:rPr lang="en-US" sz="2400" dirty="0" err="1"/>
              <a:t>Bohlin</a:t>
            </a:r>
            <a:r>
              <a:rPr lang="en-US" sz="2400" dirty="0"/>
              <a:t> C VOR-200 </a:t>
            </a:r>
            <a:r>
              <a:rPr lang="en-US" sz="2400" dirty="0" err="1"/>
              <a:t>rheometer</a:t>
            </a:r>
            <a:endParaRPr lang="en-US" sz="2400" dirty="0"/>
          </a:p>
          <a:p>
            <a:pPr lvl="1"/>
            <a:r>
              <a:rPr lang="en-US" sz="2200" dirty="0"/>
              <a:t>DSR stops oscillating between strain steps </a:t>
            </a:r>
          </a:p>
          <a:p>
            <a:pPr lvl="1"/>
            <a:r>
              <a:rPr lang="en-US" sz="2200" dirty="0"/>
              <a:t>Malvern support stated their </a:t>
            </a:r>
            <a:r>
              <a:rPr lang="en-US" sz="2200" dirty="0" err="1"/>
              <a:t>Kinexus</a:t>
            </a:r>
            <a:r>
              <a:rPr lang="en-US" sz="2200" dirty="0"/>
              <a:t> rheometers are capable of running procedure </a:t>
            </a:r>
          </a:p>
          <a:p>
            <a:pPr lvl="1"/>
            <a:r>
              <a:rPr lang="en-US" sz="2200" dirty="0"/>
              <a:t>Contact with Malvern support revealed there was no solution</a:t>
            </a:r>
          </a:p>
          <a:p>
            <a:pPr lvl="2"/>
            <a:r>
              <a:rPr lang="en-US" sz="2000" dirty="0"/>
              <a:t>UW’s </a:t>
            </a:r>
            <a:r>
              <a:rPr lang="en-US" sz="2000" dirty="0" err="1"/>
              <a:t>rheometer</a:t>
            </a:r>
            <a:r>
              <a:rPr lang="en-US" sz="2000" dirty="0"/>
              <a:t> requires several seconds to process data between each strain step</a:t>
            </a:r>
          </a:p>
          <a:p>
            <a:pPr lvl="2"/>
            <a:r>
              <a:rPr lang="en-US" sz="2000" dirty="0"/>
              <a:t>Faster computer will reduce “rest” between strain steps but will not eliminate the problem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Analysis of LAS results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/>
              <a:t>PART 4: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LAS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Analysis is easily carried out using prepared MS Excel spreadsheets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LAS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Video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5750" y="142875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err="1">
                <a:cs typeface="Calibri" pitchFamily="34" charset="0"/>
              </a:rPr>
              <a:t>Superpave</a:t>
            </a:r>
            <a:r>
              <a:rPr lang="en-US" sz="4000" dirty="0">
                <a:cs typeface="Calibri" pitchFamily="34" charset="0"/>
              </a:rPr>
              <a:t> Bitumen Tests</a:t>
            </a:r>
          </a:p>
        </p:txBody>
      </p:sp>
      <p:grpSp>
        <p:nvGrpSpPr>
          <p:cNvPr id="8195" name="Group 3"/>
          <p:cNvGrpSpPr>
            <a:grpSpLocks/>
          </p:cNvGrpSpPr>
          <p:nvPr/>
        </p:nvGrpSpPr>
        <p:grpSpPr bwMode="auto">
          <a:xfrm>
            <a:off x="3043238" y="3200400"/>
            <a:ext cx="1633537" cy="2462213"/>
            <a:chOff x="576" y="672"/>
            <a:chExt cx="1163" cy="1713"/>
          </a:xfrm>
        </p:grpSpPr>
        <p:grpSp>
          <p:nvGrpSpPr>
            <p:cNvPr id="8261" name="Group 4"/>
            <p:cNvGrpSpPr>
              <a:grpSpLocks/>
            </p:cNvGrpSpPr>
            <p:nvPr/>
          </p:nvGrpSpPr>
          <p:grpSpPr bwMode="auto">
            <a:xfrm>
              <a:off x="576" y="672"/>
              <a:ext cx="1074" cy="1129"/>
              <a:chOff x="3984" y="2860"/>
              <a:chExt cx="1074" cy="1129"/>
            </a:xfrm>
          </p:grpSpPr>
          <p:grpSp>
            <p:nvGrpSpPr>
              <p:cNvPr id="8263" name="Group 5"/>
              <p:cNvGrpSpPr>
                <a:grpSpLocks/>
              </p:cNvGrpSpPr>
              <p:nvPr/>
            </p:nvGrpSpPr>
            <p:grpSpPr bwMode="auto">
              <a:xfrm>
                <a:off x="4461" y="2860"/>
                <a:ext cx="597" cy="1129"/>
                <a:chOff x="1920" y="672"/>
                <a:chExt cx="597" cy="1129"/>
              </a:xfrm>
            </p:grpSpPr>
            <p:sp>
              <p:nvSpPr>
                <p:cNvPr id="8265" name="Oval 6"/>
                <p:cNvSpPr>
                  <a:spLocks noChangeArrowheads="1"/>
                </p:cNvSpPr>
                <p:nvPr/>
              </p:nvSpPr>
              <p:spPr bwMode="auto">
                <a:xfrm>
                  <a:off x="1920" y="1632"/>
                  <a:ext cx="597" cy="169"/>
                </a:xfrm>
                <a:prstGeom prst="ellipse">
                  <a:avLst/>
                </a:prstGeom>
                <a:solidFill>
                  <a:srgbClr val="96969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solidFill>
                      <a:schemeClr val="tx1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8266" name="Rectangle 7"/>
                <p:cNvSpPr>
                  <a:spLocks noChangeArrowheads="1"/>
                </p:cNvSpPr>
                <p:nvPr/>
              </p:nvSpPr>
              <p:spPr bwMode="auto">
                <a:xfrm>
                  <a:off x="1920" y="1218"/>
                  <a:ext cx="597" cy="485"/>
                </a:xfrm>
                <a:prstGeom prst="rect">
                  <a:avLst/>
                </a:prstGeom>
                <a:solidFill>
                  <a:srgbClr val="96969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solidFill>
                      <a:schemeClr val="tx1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8267" name="Oval 8"/>
                <p:cNvSpPr>
                  <a:spLocks noChangeArrowheads="1"/>
                </p:cNvSpPr>
                <p:nvPr/>
              </p:nvSpPr>
              <p:spPr bwMode="auto">
                <a:xfrm>
                  <a:off x="1986" y="1157"/>
                  <a:ext cx="464" cy="12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solidFill>
                      <a:schemeClr val="tx1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8268" name="Oval 9"/>
                <p:cNvSpPr>
                  <a:spLocks noChangeArrowheads="1"/>
                </p:cNvSpPr>
                <p:nvPr/>
              </p:nvSpPr>
              <p:spPr bwMode="auto">
                <a:xfrm>
                  <a:off x="1920" y="1127"/>
                  <a:ext cx="597" cy="182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solidFill>
                      <a:schemeClr val="tx1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8269" name="Oval 10"/>
                <p:cNvSpPr>
                  <a:spLocks noChangeArrowheads="1"/>
                </p:cNvSpPr>
                <p:nvPr/>
              </p:nvSpPr>
              <p:spPr bwMode="auto">
                <a:xfrm>
                  <a:off x="1986" y="1157"/>
                  <a:ext cx="464" cy="12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 sz="2400">
                    <a:solidFill>
                      <a:schemeClr val="tx1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8270" name="Oval 11"/>
                <p:cNvSpPr>
                  <a:spLocks noChangeArrowheads="1"/>
                </p:cNvSpPr>
                <p:nvPr/>
              </p:nvSpPr>
              <p:spPr bwMode="auto">
                <a:xfrm>
                  <a:off x="2064" y="1157"/>
                  <a:ext cx="310" cy="91"/>
                </a:xfrm>
                <a:prstGeom prst="ellipse">
                  <a:avLst/>
                </a:prstGeom>
                <a:solidFill>
                  <a:srgbClr val="80808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solidFill>
                      <a:schemeClr val="tx1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8271" name="Rectangle 12"/>
                <p:cNvSpPr>
                  <a:spLocks noChangeArrowheads="1"/>
                </p:cNvSpPr>
                <p:nvPr/>
              </p:nvSpPr>
              <p:spPr bwMode="auto">
                <a:xfrm>
                  <a:off x="2197" y="884"/>
                  <a:ext cx="44" cy="303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 sz="1800">
                    <a:solidFill>
                      <a:schemeClr val="tx1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8272" name="AutoShape 13"/>
                <p:cNvSpPr>
                  <a:spLocks noChangeArrowheads="1"/>
                </p:cNvSpPr>
                <p:nvPr/>
              </p:nvSpPr>
              <p:spPr bwMode="auto">
                <a:xfrm>
                  <a:off x="2064" y="763"/>
                  <a:ext cx="244" cy="303"/>
                </a:xfrm>
                <a:prstGeom prst="curvedRightArrow">
                  <a:avLst>
                    <a:gd name="adj1" fmla="val 35058"/>
                    <a:gd name="adj2" fmla="val 59894"/>
                    <a:gd name="adj3" fmla="val 33333"/>
                  </a:avLst>
                </a:prstGeom>
                <a:solidFill>
                  <a:srgbClr val="00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solidFill>
                      <a:schemeClr val="tx1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8273" name="Rectangle 14"/>
                <p:cNvSpPr>
                  <a:spLocks noChangeArrowheads="1"/>
                </p:cNvSpPr>
                <p:nvPr/>
              </p:nvSpPr>
              <p:spPr bwMode="auto">
                <a:xfrm>
                  <a:off x="2197" y="672"/>
                  <a:ext cx="44" cy="21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 sz="1800">
                    <a:solidFill>
                      <a:schemeClr val="tx1"/>
                    </a:solidFill>
                    <a:latin typeface="Arial" pitchFamily="34" charset="0"/>
                  </a:endParaRPr>
                </a:p>
              </p:txBody>
            </p:sp>
          </p:grpSp>
          <p:sp>
            <p:nvSpPr>
              <p:cNvPr id="8264" name="Text Box 15"/>
              <p:cNvSpPr txBox="1">
                <a:spLocks noChangeArrowheads="1"/>
              </p:cNvSpPr>
              <p:nvPr/>
            </p:nvSpPr>
            <p:spPr bwMode="auto">
              <a:xfrm>
                <a:off x="3984" y="3466"/>
                <a:ext cx="575" cy="3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2400">
                    <a:solidFill>
                      <a:schemeClr val="tx1"/>
                    </a:solidFill>
                    <a:latin typeface="Comic Sans MS" pitchFamily="66" charset="0"/>
                  </a:rPr>
                  <a:t>RV</a:t>
                </a:r>
              </a:p>
            </p:txBody>
          </p:sp>
        </p:grpSp>
        <p:sp>
          <p:nvSpPr>
            <p:cNvPr id="8262" name="Text Box 16"/>
            <p:cNvSpPr txBox="1">
              <a:spLocks noChangeArrowheads="1"/>
            </p:cNvSpPr>
            <p:nvPr/>
          </p:nvSpPr>
          <p:spPr bwMode="auto">
            <a:xfrm>
              <a:off x="654" y="1897"/>
              <a:ext cx="1085" cy="4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2000">
                  <a:solidFill>
                    <a:schemeClr val="tx1"/>
                  </a:solidFill>
                  <a:latin typeface="Arial" pitchFamily="34" charset="0"/>
                </a:rPr>
                <a:t>Rotational</a:t>
              </a:r>
            </a:p>
            <a:p>
              <a:pPr algn="ctr" eaLnBrk="0" hangingPunct="0"/>
              <a:r>
                <a:rPr lang="en-US" sz="2000">
                  <a:solidFill>
                    <a:schemeClr val="tx1"/>
                  </a:solidFill>
                  <a:latin typeface="Arial" pitchFamily="34" charset="0"/>
                </a:rPr>
                <a:t> Viscometer</a:t>
              </a:r>
            </a:p>
          </p:txBody>
        </p:sp>
      </p:grpSp>
      <p:grpSp>
        <p:nvGrpSpPr>
          <p:cNvPr id="8196" name="Group 17"/>
          <p:cNvGrpSpPr>
            <a:grpSpLocks/>
          </p:cNvGrpSpPr>
          <p:nvPr/>
        </p:nvGrpSpPr>
        <p:grpSpPr bwMode="auto">
          <a:xfrm>
            <a:off x="1443038" y="1681163"/>
            <a:ext cx="2514600" cy="2146300"/>
            <a:chOff x="1841" y="1406"/>
            <a:chExt cx="1585" cy="1352"/>
          </a:xfrm>
        </p:grpSpPr>
        <p:grpSp>
          <p:nvGrpSpPr>
            <p:cNvPr id="8220" name="Group 18"/>
            <p:cNvGrpSpPr>
              <a:grpSpLocks/>
            </p:cNvGrpSpPr>
            <p:nvPr/>
          </p:nvGrpSpPr>
          <p:grpSpPr bwMode="auto">
            <a:xfrm>
              <a:off x="2256" y="1406"/>
              <a:ext cx="978" cy="862"/>
              <a:chOff x="4486" y="1222"/>
              <a:chExt cx="1351" cy="985"/>
            </a:xfrm>
          </p:grpSpPr>
          <p:sp>
            <p:nvSpPr>
              <p:cNvPr id="217107" name="Rectangle 19"/>
              <p:cNvSpPr>
                <a:spLocks noChangeArrowheads="1"/>
              </p:cNvSpPr>
              <p:nvPr/>
            </p:nvSpPr>
            <p:spPr bwMode="auto">
              <a:xfrm>
                <a:off x="5101" y="1333"/>
                <a:ext cx="170" cy="273"/>
              </a:xfrm>
              <a:prstGeom prst="rect">
                <a:avLst/>
              </a:prstGeom>
              <a:gradFill rotWithShape="0">
                <a:gsLst>
                  <a:gs pos="0">
                    <a:schemeClr val="tx1">
                      <a:gamma/>
                      <a:tint val="0"/>
                      <a:invGamma/>
                    </a:schemeClr>
                  </a:gs>
                  <a:gs pos="50000">
                    <a:schemeClr val="tx1"/>
                  </a:gs>
                  <a:gs pos="100000">
                    <a:schemeClr val="tx1">
                      <a:gamma/>
                      <a:tint val="0"/>
                      <a:invGamma/>
                    </a:schemeClr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 sz="1800">
                  <a:solidFill>
                    <a:schemeClr val="tx1"/>
                  </a:solidFill>
                  <a:latin typeface="Arial" charset="0"/>
                  <a:cs typeface="+mn-cs"/>
                </a:endParaRPr>
              </a:p>
            </p:txBody>
          </p:sp>
          <p:grpSp>
            <p:nvGrpSpPr>
              <p:cNvPr id="8224" name="Group 20"/>
              <p:cNvGrpSpPr>
                <a:grpSpLocks/>
              </p:cNvGrpSpPr>
              <p:nvPr/>
            </p:nvGrpSpPr>
            <p:grpSpPr bwMode="auto">
              <a:xfrm>
                <a:off x="5065" y="1724"/>
                <a:ext cx="251" cy="157"/>
                <a:chOff x="5246" y="420"/>
                <a:chExt cx="261" cy="157"/>
              </a:xfrm>
            </p:grpSpPr>
            <p:grpSp>
              <p:nvGrpSpPr>
                <p:cNvPr id="8252" name="Group 21"/>
                <p:cNvGrpSpPr>
                  <a:grpSpLocks/>
                </p:cNvGrpSpPr>
                <p:nvPr/>
              </p:nvGrpSpPr>
              <p:grpSpPr bwMode="auto">
                <a:xfrm>
                  <a:off x="5246" y="420"/>
                  <a:ext cx="261" cy="157"/>
                  <a:chOff x="5246" y="420"/>
                  <a:chExt cx="261" cy="157"/>
                </a:xfrm>
              </p:grpSpPr>
              <p:sp>
                <p:nvSpPr>
                  <p:cNvPr id="8255" name="Freeform 22"/>
                  <p:cNvSpPr>
                    <a:spLocks/>
                  </p:cNvSpPr>
                  <p:nvPr/>
                </p:nvSpPr>
                <p:spPr bwMode="auto">
                  <a:xfrm>
                    <a:off x="5246" y="420"/>
                    <a:ext cx="9" cy="157"/>
                  </a:xfrm>
                  <a:custGeom>
                    <a:avLst/>
                    <a:gdLst>
                      <a:gd name="T0" fmla="*/ 0 w 9"/>
                      <a:gd name="T1" fmla="*/ 0 h 157"/>
                      <a:gd name="T2" fmla="*/ 8 w 9"/>
                      <a:gd name="T3" fmla="*/ 2 h 157"/>
                      <a:gd name="T4" fmla="*/ 8 w 9"/>
                      <a:gd name="T5" fmla="*/ 154 h 157"/>
                      <a:gd name="T6" fmla="*/ 0 w 9"/>
                      <a:gd name="T7" fmla="*/ 156 h 157"/>
                      <a:gd name="T8" fmla="*/ 0 w 9"/>
                      <a:gd name="T9" fmla="*/ 0 h 15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"/>
                      <a:gd name="T16" fmla="*/ 0 h 157"/>
                      <a:gd name="T17" fmla="*/ 9 w 9"/>
                      <a:gd name="T18" fmla="*/ 157 h 15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" h="157">
                        <a:moveTo>
                          <a:pt x="0" y="0"/>
                        </a:moveTo>
                        <a:lnTo>
                          <a:pt x="8" y="2"/>
                        </a:lnTo>
                        <a:lnTo>
                          <a:pt x="8" y="154"/>
                        </a:lnTo>
                        <a:lnTo>
                          <a:pt x="0" y="156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56" name="Freeform 23"/>
                  <p:cNvSpPr>
                    <a:spLocks/>
                  </p:cNvSpPr>
                  <p:nvPr/>
                </p:nvSpPr>
                <p:spPr bwMode="auto">
                  <a:xfrm>
                    <a:off x="5246" y="574"/>
                    <a:ext cx="261" cy="3"/>
                  </a:xfrm>
                  <a:custGeom>
                    <a:avLst/>
                    <a:gdLst>
                      <a:gd name="T0" fmla="*/ 8 w 261"/>
                      <a:gd name="T1" fmla="*/ 0 h 3"/>
                      <a:gd name="T2" fmla="*/ 0 w 261"/>
                      <a:gd name="T3" fmla="*/ 2 h 3"/>
                      <a:gd name="T4" fmla="*/ 260 w 261"/>
                      <a:gd name="T5" fmla="*/ 2 h 3"/>
                      <a:gd name="T6" fmla="*/ 251 w 261"/>
                      <a:gd name="T7" fmla="*/ 0 h 3"/>
                      <a:gd name="T8" fmla="*/ 8 w 261"/>
                      <a:gd name="T9" fmla="*/ 0 h 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1"/>
                      <a:gd name="T16" fmla="*/ 0 h 3"/>
                      <a:gd name="T17" fmla="*/ 261 w 261"/>
                      <a:gd name="T18" fmla="*/ 3 h 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1" h="3">
                        <a:moveTo>
                          <a:pt x="8" y="0"/>
                        </a:moveTo>
                        <a:lnTo>
                          <a:pt x="0" y="2"/>
                        </a:lnTo>
                        <a:lnTo>
                          <a:pt x="260" y="2"/>
                        </a:lnTo>
                        <a:lnTo>
                          <a:pt x="251" y="0"/>
                        </a:lnTo>
                        <a:lnTo>
                          <a:pt x="8" y="0"/>
                        </a:lnTo>
                      </a:path>
                    </a:pathLst>
                  </a:cu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57" name="Freeform 24"/>
                  <p:cNvSpPr>
                    <a:spLocks/>
                  </p:cNvSpPr>
                  <p:nvPr/>
                </p:nvSpPr>
                <p:spPr bwMode="auto">
                  <a:xfrm>
                    <a:off x="5497" y="420"/>
                    <a:ext cx="10" cy="157"/>
                  </a:xfrm>
                  <a:custGeom>
                    <a:avLst/>
                    <a:gdLst>
                      <a:gd name="T0" fmla="*/ 9 w 10"/>
                      <a:gd name="T1" fmla="*/ 156 h 157"/>
                      <a:gd name="T2" fmla="*/ 0 w 10"/>
                      <a:gd name="T3" fmla="*/ 154 h 157"/>
                      <a:gd name="T4" fmla="*/ 0 w 10"/>
                      <a:gd name="T5" fmla="*/ 2 h 157"/>
                      <a:gd name="T6" fmla="*/ 9 w 10"/>
                      <a:gd name="T7" fmla="*/ 0 h 157"/>
                      <a:gd name="T8" fmla="*/ 9 w 10"/>
                      <a:gd name="T9" fmla="*/ 156 h 15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"/>
                      <a:gd name="T16" fmla="*/ 0 h 157"/>
                      <a:gd name="T17" fmla="*/ 10 w 10"/>
                      <a:gd name="T18" fmla="*/ 157 h 15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" h="157">
                        <a:moveTo>
                          <a:pt x="9" y="156"/>
                        </a:moveTo>
                        <a:lnTo>
                          <a:pt x="0" y="154"/>
                        </a:lnTo>
                        <a:lnTo>
                          <a:pt x="0" y="2"/>
                        </a:lnTo>
                        <a:lnTo>
                          <a:pt x="9" y="0"/>
                        </a:lnTo>
                        <a:lnTo>
                          <a:pt x="9" y="156"/>
                        </a:lnTo>
                      </a:path>
                    </a:pathLst>
                  </a:cu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58" name="Freeform 25"/>
                  <p:cNvSpPr>
                    <a:spLocks/>
                  </p:cNvSpPr>
                  <p:nvPr/>
                </p:nvSpPr>
                <p:spPr bwMode="auto">
                  <a:xfrm>
                    <a:off x="5246" y="420"/>
                    <a:ext cx="261" cy="3"/>
                  </a:xfrm>
                  <a:custGeom>
                    <a:avLst/>
                    <a:gdLst>
                      <a:gd name="T0" fmla="*/ 251 w 261"/>
                      <a:gd name="T1" fmla="*/ 2 h 3"/>
                      <a:gd name="T2" fmla="*/ 260 w 261"/>
                      <a:gd name="T3" fmla="*/ 0 h 3"/>
                      <a:gd name="T4" fmla="*/ 0 w 261"/>
                      <a:gd name="T5" fmla="*/ 0 h 3"/>
                      <a:gd name="T6" fmla="*/ 8 w 261"/>
                      <a:gd name="T7" fmla="*/ 2 h 3"/>
                      <a:gd name="T8" fmla="*/ 251 w 261"/>
                      <a:gd name="T9" fmla="*/ 2 h 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1"/>
                      <a:gd name="T16" fmla="*/ 0 h 3"/>
                      <a:gd name="T17" fmla="*/ 261 w 261"/>
                      <a:gd name="T18" fmla="*/ 3 h 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1" h="3">
                        <a:moveTo>
                          <a:pt x="251" y="2"/>
                        </a:moveTo>
                        <a:lnTo>
                          <a:pt x="260" y="0"/>
                        </a:lnTo>
                        <a:lnTo>
                          <a:pt x="0" y="0"/>
                        </a:lnTo>
                        <a:lnTo>
                          <a:pt x="8" y="2"/>
                        </a:lnTo>
                        <a:lnTo>
                          <a:pt x="251" y="2"/>
                        </a:lnTo>
                      </a:path>
                    </a:pathLst>
                  </a:cu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59" name="Freeform 26"/>
                  <p:cNvSpPr>
                    <a:spLocks/>
                  </p:cNvSpPr>
                  <p:nvPr/>
                </p:nvSpPr>
                <p:spPr bwMode="auto">
                  <a:xfrm>
                    <a:off x="5254" y="422"/>
                    <a:ext cx="244" cy="153"/>
                  </a:xfrm>
                  <a:custGeom>
                    <a:avLst/>
                    <a:gdLst>
                      <a:gd name="T0" fmla="*/ 0 w 244"/>
                      <a:gd name="T1" fmla="*/ 0 h 153"/>
                      <a:gd name="T2" fmla="*/ 0 w 244"/>
                      <a:gd name="T3" fmla="*/ 152 h 153"/>
                      <a:gd name="T4" fmla="*/ 243 w 244"/>
                      <a:gd name="T5" fmla="*/ 152 h 153"/>
                      <a:gd name="T6" fmla="*/ 243 w 244"/>
                      <a:gd name="T7" fmla="*/ 0 h 153"/>
                      <a:gd name="T8" fmla="*/ 0 w 244"/>
                      <a:gd name="T9" fmla="*/ 0 h 15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44"/>
                      <a:gd name="T16" fmla="*/ 0 h 153"/>
                      <a:gd name="T17" fmla="*/ 244 w 244"/>
                      <a:gd name="T18" fmla="*/ 153 h 15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44" h="153">
                        <a:moveTo>
                          <a:pt x="0" y="0"/>
                        </a:moveTo>
                        <a:lnTo>
                          <a:pt x="0" y="152"/>
                        </a:lnTo>
                        <a:lnTo>
                          <a:pt x="243" y="152"/>
                        </a:lnTo>
                        <a:lnTo>
                          <a:pt x="243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bg2"/>
                  </a:solidFill>
                  <a:ln w="6223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60" name="Freeform 27"/>
                  <p:cNvSpPr>
                    <a:spLocks/>
                  </p:cNvSpPr>
                  <p:nvPr/>
                </p:nvSpPr>
                <p:spPr bwMode="auto">
                  <a:xfrm>
                    <a:off x="5246" y="420"/>
                    <a:ext cx="261" cy="157"/>
                  </a:xfrm>
                  <a:custGeom>
                    <a:avLst/>
                    <a:gdLst>
                      <a:gd name="T0" fmla="*/ 0 w 261"/>
                      <a:gd name="T1" fmla="*/ 156 h 157"/>
                      <a:gd name="T2" fmla="*/ 0 w 261"/>
                      <a:gd name="T3" fmla="*/ 0 h 157"/>
                      <a:gd name="T4" fmla="*/ 260 w 261"/>
                      <a:gd name="T5" fmla="*/ 0 h 157"/>
                      <a:gd name="T6" fmla="*/ 260 w 261"/>
                      <a:gd name="T7" fmla="*/ 156 h 157"/>
                      <a:gd name="T8" fmla="*/ 0 w 261"/>
                      <a:gd name="T9" fmla="*/ 156 h 15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1"/>
                      <a:gd name="T16" fmla="*/ 0 h 157"/>
                      <a:gd name="T17" fmla="*/ 261 w 261"/>
                      <a:gd name="T18" fmla="*/ 157 h 15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1" h="157">
                        <a:moveTo>
                          <a:pt x="0" y="156"/>
                        </a:moveTo>
                        <a:lnTo>
                          <a:pt x="0" y="0"/>
                        </a:lnTo>
                        <a:lnTo>
                          <a:pt x="260" y="0"/>
                        </a:lnTo>
                        <a:lnTo>
                          <a:pt x="260" y="156"/>
                        </a:lnTo>
                        <a:lnTo>
                          <a:pt x="0" y="156"/>
                        </a:lnTo>
                      </a:path>
                    </a:pathLst>
                  </a:custGeom>
                  <a:solidFill>
                    <a:schemeClr val="bg2"/>
                  </a:solidFill>
                  <a:ln w="6223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253" name="Freeform 28"/>
                <p:cNvSpPr>
                  <a:spLocks/>
                </p:cNvSpPr>
                <p:nvPr/>
              </p:nvSpPr>
              <p:spPr bwMode="auto">
                <a:xfrm>
                  <a:off x="5281" y="420"/>
                  <a:ext cx="9" cy="157"/>
                </a:xfrm>
                <a:custGeom>
                  <a:avLst/>
                  <a:gdLst>
                    <a:gd name="T0" fmla="*/ 8 w 9"/>
                    <a:gd name="T1" fmla="*/ 0 h 157"/>
                    <a:gd name="T2" fmla="*/ 8 w 9"/>
                    <a:gd name="T3" fmla="*/ 156 h 157"/>
                    <a:gd name="T4" fmla="*/ 0 w 9"/>
                    <a:gd name="T5" fmla="*/ 156 h 157"/>
                    <a:gd name="T6" fmla="*/ 0 w 9"/>
                    <a:gd name="T7" fmla="*/ 0 h 157"/>
                    <a:gd name="T8" fmla="*/ 8 w 9"/>
                    <a:gd name="T9" fmla="*/ 0 h 1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"/>
                    <a:gd name="T16" fmla="*/ 0 h 157"/>
                    <a:gd name="T17" fmla="*/ 9 w 9"/>
                    <a:gd name="T18" fmla="*/ 157 h 15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" h="157">
                      <a:moveTo>
                        <a:pt x="8" y="0"/>
                      </a:moveTo>
                      <a:lnTo>
                        <a:pt x="8" y="156"/>
                      </a:lnTo>
                      <a:lnTo>
                        <a:pt x="0" y="156"/>
                      </a:lnTo>
                      <a:lnTo>
                        <a:pt x="0" y="0"/>
                      </a:lnTo>
                      <a:lnTo>
                        <a:pt x="8" y="0"/>
                      </a:lnTo>
                    </a:path>
                  </a:pathLst>
                </a:custGeom>
                <a:solidFill>
                  <a:schemeClr val="bg2"/>
                </a:solidFill>
                <a:ln w="6223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54" name="Freeform 29"/>
                <p:cNvSpPr>
                  <a:spLocks/>
                </p:cNvSpPr>
                <p:nvPr/>
              </p:nvSpPr>
              <p:spPr bwMode="auto">
                <a:xfrm>
                  <a:off x="5359" y="420"/>
                  <a:ext cx="8" cy="157"/>
                </a:xfrm>
                <a:custGeom>
                  <a:avLst/>
                  <a:gdLst>
                    <a:gd name="T0" fmla="*/ 0 w 8"/>
                    <a:gd name="T1" fmla="*/ 156 h 157"/>
                    <a:gd name="T2" fmla="*/ 0 w 8"/>
                    <a:gd name="T3" fmla="*/ 0 h 157"/>
                    <a:gd name="T4" fmla="*/ 7 w 8"/>
                    <a:gd name="T5" fmla="*/ 0 h 157"/>
                    <a:gd name="T6" fmla="*/ 7 w 8"/>
                    <a:gd name="T7" fmla="*/ 156 h 157"/>
                    <a:gd name="T8" fmla="*/ 0 w 8"/>
                    <a:gd name="T9" fmla="*/ 156 h 1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157"/>
                    <a:gd name="T17" fmla="*/ 8 w 8"/>
                    <a:gd name="T18" fmla="*/ 157 h 15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157">
                      <a:moveTo>
                        <a:pt x="0" y="156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156"/>
                      </a:lnTo>
                      <a:lnTo>
                        <a:pt x="0" y="156"/>
                      </a:lnTo>
                    </a:path>
                  </a:pathLst>
                </a:custGeom>
                <a:solidFill>
                  <a:schemeClr val="bg2"/>
                </a:solidFill>
                <a:ln w="6223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25" name="Group 30"/>
              <p:cNvGrpSpPr>
                <a:grpSpLocks/>
              </p:cNvGrpSpPr>
              <p:nvPr/>
            </p:nvGrpSpPr>
            <p:grpSpPr bwMode="auto">
              <a:xfrm>
                <a:off x="4691" y="1901"/>
                <a:ext cx="999" cy="54"/>
                <a:chOff x="4858" y="597"/>
                <a:chExt cx="1037" cy="54"/>
              </a:xfrm>
            </p:grpSpPr>
            <p:grpSp>
              <p:nvGrpSpPr>
                <p:cNvPr id="8242" name="Group 31"/>
                <p:cNvGrpSpPr>
                  <a:grpSpLocks/>
                </p:cNvGrpSpPr>
                <p:nvPr/>
              </p:nvGrpSpPr>
              <p:grpSpPr bwMode="auto">
                <a:xfrm>
                  <a:off x="4858" y="597"/>
                  <a:ext cx="1037" cy="54"/>
                  <a:chOff x="4858" y="597"/>
                  <a:chExt cx="1037" cy="54"/>
                </a:xfrm>
              </p:grpSpPr>
              <p:sp>
                <p:nvSpPr>
                  <p:cNvPr id="8246" name="Freeform 32"/>
                  <p:cNvSpPr>
                    <a:spLocks/>
                  </p:cNvSpPr>
                  <p:nvPr/>
                </p:nvSpPr>
                <p:spPr bwMode="auto">
                  <a:xfrm>
                    <a:off x="4858" y="597"/>
                    <a:ext cx="9" cy="54"/>
                  </a:xfrm>
                  <a:custGeom>
                    <a:avLst/>
                    <a:gdLst>
                      <a:gd name="T0" fmla="*/ 0 w 9"/>
                      <a:gd name="T1" fmla="*/ 0 h 54"/>
                      <a:gd name="T2" fmla="*/ 8 w 9"/>
                      <a:gd name="T3" fmla="*/ 1 h 54"/>
                      <a:gd name="T4" fmla="*/ 8 w 9"/>
                      <a:gd name="T5" fmla="*/ 51 h 54"/>
                      <a:gd name="T6" fmla="*/ 0 w 9"/>
                      <a:gd name="T7" fmla="*/ 53 h 54"/>
                      <a:gd name="T8" fmla="*/ 0 w 9"/>
                      <a:gd name="T9" fmla="*/ 0 h 5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"/>
                      <a:gd name="T16" fmla="*/ 0 h 54"/>
                      <a:gd name="T17" fmla="*/ 9 w 9"/>
                      <a:gd name="T18" fmla="*/ 54 h 5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" h="54">
                        <a:moveTo>
                          <a:pt x="0" y="0"/>
                        </a:moveTo>
                        <a:lnTo>
                          <a:pt x="8" y="1"/>
                        </a:lnTo>
                        <a:lnTo>
                          <a:pt x="8" y="51"/>
                        </a:lnTo>
                        <a:lnTo>
                          <a:pt x="0" y="53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7C710A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47" name="Freeform 33"/>
                  <p:cNvSpPr>
                    <a:spLocks/>
                  </p:cNvSpPr>
                  <p:nvPr/>
                </p:nvSpPr>
                <p:spPr bwMode="auto">
                  <a:xfrm>
                    <a:off x="4858" y="648"/>
                    <a:ext cx="1037" cy="3"/>
                  </a:xfrm>
                  <a:custGeom>
                    <a:avLst/>
                    <a:gdLst>
                      <a:gd name="T0" fmla="*/ 8 w 1037"/>
                      <a:gd name="T1" fmla="*/ 0 h 3"/>
                      <a:gd name="T2" fmla="*/ 0 w 1037"/>
                      <a:gd name="T3" fmla="*/ 2 h 3"/>
                      <a:gd name="T4" fmla="*/ 1036 w 1037"/>
                      <a:gd name="T5" fmla="*/ 2 h 3"/>
                      <a:gd name="T6" fmla="*/ 1028 w 1037"/>
                      <a:gd name="T7" fmla="*/ 0 h 3"/>
                      <a:gd name="T8" fmla="*/ 8 w 1037"/>
                      <a:gd name="T9" fmla="*/ 0 h 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37"/>
                      <a:gd name="T16" fmla="*/ 0 h 3"/>
                      <a:gd name="T17" fmla="*/ 1037 w 1037"/>
                      <a:gd name="T18" fmla="*/ 3 h 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37" h="3">
                        <a:moveTo>
                          <a:pt x="8" y="0"/>
                        </a:moveTo>
                        <a:lnTo>
                          <a:pt x="0" y="2"/>
                        </a:lnTo>
                        <a:lnTo>
                          <a:pt x="1036" y="2"/>
                        </a:lnTo>
                        <a:lnTo>
                          <a:pt x="1028" y="0"/>
                        </a:lnTo>
                        <a:lnTo>
                          <a:pt x="8" y="0"/>
                        </a:lnTo>
                      </a:path>
                    </a:pathLst>
                  </a:custGeom>
                  <a:solidFill>
                    <a:srgbClr val="7C710A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48" name="Freeform 34"/>
                  <p:cNvSpPr>
                    <a:spLocks/>
                  </p:cNvSpPr>
                  <p:nvPr/>
                </p:nvSpPr>
                <p:spPr bwMode="auto">
                  <a:xfrm>
                    <a:off x="5886" y="597"/>
                    <a:ext cx="9" cy="54"/>
                  </a:xfrm>
                  <a:custGeom>
                    <a:avLst/>
                    <a:gdLst>
                      <a:gd name="T0" fmla="*/ 8 w 9"/>
                      <a:gd name="T1" fmla="*/ 53 h 54"/>
                      <a:gd name="T2" fmla="*/ 0 w 9"/>
                      <a:gd name="T3" fmla="*/ 51 h 54"/>
                      <a:gd name="T4" fmla="*/ 0 w 9"/>
                      <a:gd name="T5" fmla="*/ 1 h 54"/>
                      <a:gd name="T6" fmla="*/ 8 w 9"/>
                      <a:gd name="T7" fmla="*/ 0 h 54"/>
                      <a:gd name="T8" fmla="*/ 8 w 9"/>
                      <a:gd name="T9" fmla="*/ 53 h 5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"/>
                      <a:gd name="T16" fmla="*/ 0 h 54"/>
                      <a:gd name="T17" fmla="*/ 9 w 9"/>
                      <a:gd name="T18" fmla="*/ 54 h 5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" h="54">
                        <a:moveTo>
                          <a:pt x="8" y="53"/>
                        </a:moveTo>
                        <a:lnTo>
                          <a:pt x="0" y="51"/>
                        </a:lnTo>
                        <a:lnTo>
                          <a:pt x="0" y="1"/>
                        </a:lnTo>
                        <a:lnTo>
                          <a:pt x="8" y="0"/>
                        </a:lnTo>
                        <a:lnTo>
                          <a:pt x="8" y="53"/>
                        </a:lnTo>
                      </a:path>
                    </a:pathLst>
                  </a:custGeom>
                  <a:solidFill>
                    <a:srgbClr val="7C710A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49" name="Freeform 35"/>
                  <p:cNvSpPr>
                    <a:spLocks/>
                  </p:cNvSpPr>
                  <p:nvPr/>
                </p:nvSpPr>
                <p:spPr bwMode="auto">
                  <a:xfrm>
                    <a:off x="4858" y="597"/>
                    <a:ext cx="1037" cy="2"/>
                  </a:xfrm>
                  <a:custGeom>
                    <a:avLst/>
                    <a:gdLst>
                      <a:gd name="T0" fmla="*/ 1028 w 1037"/>
                      <a:gd name="T1" fmla="*/ 1 h 2"/>
                      <a:gd name="T2" fmla="*/ 1036 w 1037"/>
                      <a:gd name="T3" fmla="*/ 0 h 2"/>
                      <a:gd name="T4" fmla="*/ 0 w 1037"/>
                      <a:gd name="T5" fmla="*/ 0 h 2"/>
                      <a:gd name="T6" fmla="*/ 8 w 1037"/>
                      <a:gd name="T7" fmla="*/ 1 h 2"/>
                      <a:gd name="T8" fmla="*/ 1028 w 1037"/>
                      <a:gd name="T9" fmla="*/ 1 h 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37"/>
                      <a:gd name="T16" fmla="*/ 0 h 2"/>
                      <a:gd name="T17" fmla="*/ 1037 w 1037"/>
                      <a:gd name="T18" fmla="*/ 2 h 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37" h="2">
                        <a:moveTo>
                          <a:pt x="1028" y="1"/>
                        </a:moveTo>
                        <a:lnTo>
                          <a:pt x="1036" y="0"/>
                        </a:lnTo>
                        <a:lnTo>
                          <a:pt x="0" y="0"/>
                        </a:lnTo>
                        <a:lnTo>
                          <a:pt x="8" y="1"/>
                        </a:lnTo>
                        <a:lnTo>
                          <a:pt x="1028" y="1"/>
                        </a:lnTo>
                      </a:path>
                    </a:pathLst>
                  </a:custGeom>
                  <a:solidFill>
                    <a:srgbClr val="7C710A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50" name="Freeform 36"/>
                  <p:cNvSpPr>
                    <a:spLocks/>
                  </p:cNvSpPr>
                  <p:nvPr/>
                </p:nvSpPr>
                <p:spPr bwMode="auto">
                  <a:xfrm>
                    <a:off x="4866" y="598"/>
                    <a:ext cx="1021" cy="51"/>
                  </a:xfrm>
                  <a:custGeom>
                    <a:avLst/>
                    <a:gdLst>
                      <a:gd name="T0" fmla="*/ 0 w 1021"/>
                      <a:gd name="T1" fmla="*/ 0 h 51"/>
                      <a:gd name="T2" fmla="*/ 0 w 1021"/>
                      <a:gd name="T3" fmla="*/ 50 h 51"/>
                      <a:gd name="T4" fmla="*/ 1020 w 1021"/>
                      <a:gd name="T5" fmla="*/ 50 h 51"/>
                      <a:gd name="T6" fmla="*/ 1020 w 1021"/>
                      <a:gd name="T7" fmla="*/ 0 h 51"/>
                      <a:gd name="T8" fmla="*/ 0 w 1021"/>
                      <a:gd name="T9" fmla="*/ 0 h 5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21"/>
                      <a:gd name="T16" fmla="*/ 0 h 51"/>
                      <a:gd name="T17" fmla="*/ 1021 w 1021"/>
                      <a:gd name="T18" fmla="*/ 51 h 5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21" h="51">
                        <a:moveTo>
                          <a:pt x="0" y="0"/>
                        </a:moveTo>
                        <a:lnTo>
                          <a:pt x="0" y="50"/>
                        </a:lnTo>
                        <a:lnTo>
                          <a:pt x="1020" y="50"/>
                        </a:lnTo>
                        <a:lnTo>
                          <a:pt x="1020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7C710A"/>
                  </a:solidFill>
                  <a:ln w="6223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51" name="Freeform 37"/>
                  <p:cNvSpPr>
                    <a:spLocks/>
                  </p:cNvSpPr>
                  <p:nvPr/>
                </p:nvSpPr>
                <p:spPr bwMode="auto">
                  <a:xfrm>
                    <a:off x="4858" y="597"/>
                    <a:ext cx="1037" cy="54"/>
                  </a:xfrm>
                  <a:custGeom>
                    <a:avLst/>
                    <a:gdLst>
                      <a:gd name="T0" fmla="*/ 0 w 1037"/>
                      <a:gd name="T1" fmla="*/ 53 h 54"/>
                      <a:gd name="T2" fmla="*/ 0 w 1037"/>
                      <a:gd name="T3" fmla="*/ 0 h 54"/>
                      <a:gd name="T4" fmla="*/ 1036 w 1037"/>
                      <a:gd name="T5" fmla="*/ 0 h 54"/>
                      <a:gd name="T6" fmla="*/ 1036 w 1037"/>
                      <a:gd name="T7" fmla="*/ 53 h 54"/>
                      <a:gd name="T8" fmla="*/ 0 w 1037"/>
                      <a:gd name="T9" fmla="*/ 53 h 5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37"/>
                      <a:gd name="T16" fmla="*/ 0 h 54"/>
                      <a:gd name="T17" fmla="*/ 1037 w 1037"/>
                      <a:gd name="T18" fmla="*/ 54 h 5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37" h="54">
                        <a:moveTo>
                          <a:pt x="0" y="53"/>
                        </a:moveTo>
                        <a:lnTo>
                          <a:pt x="0" y="0"/>
                        </a:lnTo>
                        <a:lnTo>
                          <a:pt x="1036" y="0"/>
                        </a:lnTo>
                        <a:lnTo>
                          <a:pt x="1036" y="53"/>
                        </a:lnTo>
                        <a:lnTo>
                          <a:pt x="0" y="53"/>
                        </a:lnTo>
                      </a:path>
                    </a:pathLst>
                  </a:custGeom>
                  <a:solidFill>
                    <a:srgbClr val="7C710A"/>
                  </a:solidFill>
                  <a:ln w="6223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243" name="Freeform 38"/>
                <p:cNvSpPr>
                  <a:spLocks/>
                </p:cNvSpPr>
                <p:nvPr/>
              </p:nvSpPr>
              <p:spPr bwMode="auto">
                <a:xfrm>
                  <a:off x="4892" y="597"/>
                  <a:ext cx="9" cy="54"/>
                </a:xfrm>
                <a:custGeom>
                  <a:avLst/>
                  <a:gdLst>
                    <a:gd name="T0" fmla="*/ 8 w 9"/>
                    <a:gd name="T1" fmla="*/ 0 h 54"/>
                    <a:gd name="T2" fmla="*/ 8 w 9"/>
                    <a:gd name="T3" fmla="*/ 53 h 54"/>
                    <a:gd name="T4" fmla="*/ 0 w 9"/>
                    <a:gd name="T5" fmla="*/ 53 h 54"/>
                    <a:gd name="T6" fmla="*/ 0 w 9"/>
                    <a:gd name="T7" fmla="*/ 0 h 54"/>
                    <a:gd name="T8" fmla="*/ 8 w 9"/>
                    <a:gd name="T9" fmla="*/ 0 h 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"/>
                    <a:gd name="T16" fmla="*/ 0 h 54"/>
                    <a:gd name="T17" fmla="*/ 9 w 9"/>
                    <a:gd name="T18" fmla="*/ 54 h 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" h="54">
                      <a:moveTo>
                        <a:pt x="8" y="0"/>
                      </a:moveTo>
                      <a:lnTo>
                        <a:pt x="8" y="53"/>
                      </a:lnTo>
                      <a:lnTo>
                        <a:pt x="0" y="53"/>
                      </a:lnTo>
                      <a:lnTo>
                        <a:pt x="0" y="0"/>
                      </a:lnTo>
                      <a:lnTo>
                        <a:pt x="8" y="0"/>
                      </a:lnTo>
                    </a:path>
                  </a:pathLst>
                </a:custGeom>
                <a:solidFill>
                  <a:srgbClr val="7C710A"/>
                </a:solidFill>
                <a:ln w="6223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44" name="Freeform 39"/>
                <p:cNvSpPr>
                  <a:spLocks/>
                </p:cNvSpPr>
                <p:nvPr/>
              </p:nvSpPr>
              <p:spPr bwMode="auto">
                <a:xfrm>
                  <a:off x="4962" y="597"/>
                  <a:ext cx="8" cy="54"/>
                </a:xfrm>
                <a:custGeom>
                  <a:avLst/>
                  <a:gdLst>
                    <a:gd name="T0" fmla="*/ 0 w 8"/>
                    <a:gd name="T1" fmla="*/ 53 h 54"/>
                    <a:gd name="T2" fmla="*/ 0 w 8"/>
                    <a:gd name="T3" fmla="*/ 0 h 54"/>
                    <a:gd name="T4" fmla="*/ 7 w 8"/>
                    <a:gd name="T5" fmla="*/ 0 h 54"/>
                    <a:gd name="T6" fmla="*/ 7 w 8"/>
                    <a:gd name="T7" fmla="*/ 53 h 54"/>
                    <a:gd name="T8" fmla="*/ 0 w 8"/>
                    <a:gd name="T9" fmla="*/ 53 h 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54"/>
                    <a:gd name="T17" fmla="*/ 8 w 8"/>
                    <a:gd name="T18" fmla="*/ 54 h 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54">
                      <a:moveTo>
                        <a:pt x="0" y="53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53"/>
                      </a:lnTo>
                      <a:lnTo>
                        <a:pt x="0" y="53"/>
                      </a:lnTo>
                    </a:path>
                  </a:pathLst>
                </a:custGeom>
                <a:solidFill>
                  <a:srgbClr val="7C710A"/>
                </a:solidFill>
                <a:ln w="6223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45" name="Freeform 40"/>
                <p:cNvSpPr>
                  <a:spLocks/>
                </p:cNvSpPr>
                <p:nvPr/>
              </p:nvSpPr>
              <p:spPr bwMode="auto">
                <a:xfrm>
                  <a:off x="5056" y="597"/>
                  <a:ext cx="9" cy="54"/>
                </a:xfrm>
                <a:custGeom>
                  <a:avLst/>
                  <a:gdLst>
                    <a:gd name="T0" fmla="*/ 8 w 9"/>
                    <a:gd name="T1" fmla="*/ 0 h 54"/>
                    <a:gd name="T2" fmla="*/ 8 w 9"/>
                    <a:gd name="T3" fmla="*/ 53 h 54"/>
                    <a:gd name="T4" fmla="*/ 0 w 9"/>
                    <a:gd name="T5" fmla="*/ 53 h 54"/>
                    <a:gd name="T6" fmla="*/ 0 w 9"/>
                    <a:gd name="T7" fmla="*/ 0 h 54"/>
                    <a:gd name="T8" fmla="*/ 8 w 9"/>
                    <a:gd name="T9" fmla="*/ 0 h 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"/>
                    <a:gd name="T16" fmla="*/ 0 h 54"/>
                    <a:gd name="T17" fmla="*/ 9 w 9"/>
                    <a:gd name="T18" fmla="*/ 54 h 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" h="54">
                      <a:moveTo>
                        <a:pt x="8" y="0"/>
                      </a:moveTo>
                      <a:lnTo>
                        <a:pt x="8" y="53"/>
                      </a:lnTo>
                      <a:lnTo>
                        <a:pt x="0" y="53"/>
                      </a:lnTo>
                      <a:lnTo>
                        <a:pt x="0" y="0"/>
                      </a:lnTo>
                      <a:lnTo>
                        <a:pt x="8" y="0"/>
                      </a:lnTo>
                    </a:path>
                  </a:pathLst>
                </a:custGeom>
                <a:solidFill>
                  <a:srgbClr val="7C710A"/>
                </a:solidFill>
                <a:ln w="6223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26" name="Group 41"/>
              <p:cNvGrpSpPr>
                <a:grpSpLocks/>
              </p:cNvGrpSpPr>
              <p:nvPr/>
            </p:nvGrpSpPr>
            <p:grpSpPr bwMode="auto">
              <a:xfrm>
                <a:off x="4691" y="2044"/>
                <a:ext cx="999" cy="54"/>
                <a:chOff x="4858" y="740"/>
                <a:chExt cx="1037" cy="54"/>
              </a:xfrm>
            </p:grpSpPr>
            <p:grpSp>
              <p:nvGrpSpPr>
                <p:cNvPr id="8232" name="Group 42"/>
                <p:cNvGrpSpPr>
                  <a:grpSpLocks/>
                </p:cNvGrpSpPr>
                <p:nvPr/>
              </p:nvGrpSpPr>
              <p:grpSpPr bwMode="auto">
                <a:xfrm>
                  <a:off x="4858" y="740"/>
                  <a:ext cx="1037" cy="54"/>
                  <a:chOff x="4858" y="740"/>
                  <a:chExt cx="1037" cy="54"/>
                </a:xfrm>
              </p:grpSpPr>
              <p:sp>
                <p:nvSpPr>
                  <p:cNvPr id="8236" name="Freeform 43"/>
                  <p:cNvSpPr>
                    <a:spLocks/>
                  </p:cNvSpPr>
                  <p:nvPr/>
                </p:nvSpPr>
                <p:spPr bwMode="auto">
                  <a:xfrm>
                    <a:off x="4858" y="740"/>
                    <a:ext cx="9" cy="54"/>
                  </a:xfrm>
                  <a:custGeom>
                    <a:avLst/>
                    <a:gdLst>
                      <a:gd name="T0" fmla="*/ 0 w 9"/>
                      <a:gd name="T1" fmla="*/ 0 h 54"/>
                      <a:gd name="T2" fmla="*/ 8 w 9"/>
                      <a:gd name="T3" fmla="*/ 2 h 54"/>
                      <a:gd name="T4" fmla="*/ 8 w 9"/>
                      <a:gd name="T5" fmla="*/ 51 h 54"/>
                      <a:gd name="T6" fmla="*/ 0 w 9"/>
                      <a:gd name="T7" fmla="*/ 53 h 54"/>
                      <a:gd name="T8" fmla="*/ 0 w 9"/>
                      <a:gd name="T9" fmla="*/ 0 h 5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"/>
                      <a:gd name="T16" fmla="*/ 0 h 54"/>
                      <a:gd name="T17" fmla="*/ 9 w 9"/>
                      <a:gd name="T18" fmla="*/ 54 h 5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" h="54">
                        <a:moveTo>
                          <a:pt x="0" y="0"/>
                        </a:moveTo>
                        <a:lnTo>
                          <a:pt x="8" y="2"/>
                        </a:lnTo>
                        <a:lnTo>
                          <a:pt x="8" y="51"/>
                        </a:lnTo>
                        <a:lnTo>
                          <a:pt x="0" y="53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37" name="Freeform 44"/>
                  <p:cNvSpPr>
                    <a:spLocks/>
                  </p:cNvSpPr>
                  <p:nvPr/>
                </p:nvSpPr>
                <p:spPr bwMode="auto">
                  <a:xfrm>
                    <a:off x="4858" y="791"/>
                    <a:ext cx="1037" cy="3"/>
                  </a:xfrm>
                  <a:custGeom>
                    <a:avLst/>
                    <a:gdLst>
                      <a:gd name="T0" fmla="*/ 8 w 1037"/>
                      <a:gd name="T1" fmla="*/ 0 h 3"/>
                      <a:gd name="T2" fmla="*/ 0 w 1037"/>
                      <a:gd name="T3" fmla="*/ 2 h 3"/>
                      <a:gd name="T4" fmla="*/ 1036 w 1037"/>
                      <a:gd name="T5" fmla="*/ 2 h 3"/>
                      <a:gd name="T6" fmla="*/ 1028 w 1037"/>
                      <a:gd name="T7" fmla="*/ 0 h 3"/>
                      <a:gd name="T8" fmla="*/ 8 w 1037"/>
                      <a:gd name="T9" fmla="*/ 0 h 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37"/>
                      <a:gd name="T16" fmla="*/ 0 h 3"/>
                      <a:gd name="T17" fmla="*/ 1037 w 1037"/>
                      <a:gd name="T18" fmla="*/ 3 h 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37" h="3">
                        <a:moveTo>
                          <a:pt x="8" y="0"/>
                        </a:moveTo>
                        <a:lnTo>
                          <a:pt x="0" y="2"/>
                        </a:lnTo>
                        <a:lnTo>
                          <a:pt x="1036" y="2"/>
                        </a:lnTo>
                        <a:lnTo>
                          <a:pt x="1028" y="0"/>
                        </a:lnTo>
                        <a:lnTo>
                          <a:pt x="8" y="0"/>
                        </a:lnTo>
                      </a:path>
                    </a:pathLst>
                  </a:cu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38" name="Freeform 45"/>
                  <p:cNvSpPr>
                    <a:spLocks/>
                  </p:cNvSpPr>
                  <p:nvPr/>
                </p:nvSpPr>
                <p:spPr bwMode="auto">
                  <a:xfrm>
                    <a:off x="5886" y="740"/>
                    <a:ext cx="9" cy="54"/>
                  </a:xfrm>
                  <a:custGeom>
                    <a:avLst/>
                    <a:gdLst>
                      <a:gd name="T0" fmla="*/ 8 w 9"/>
                      <a:gd name="T1" fmla="*/ 53 h 54"/>
                      <a:gd name="T2" fmla="*/ 0 w 9"/>
                      <a:gd name="T3" fmla="*/ 51 h 54"/>
                      <a:gd name="T4" fmla="*/ 0 w 9"/>
                      <a:gd name="T5" fmla="*/ 2 h 54"/>
                      <a:gd name="T6" fmla="*/ 8 w 9"/>
                      <a:gd name="T7" fmla="*/ 0 h 54"/>
                      <a:gd name="T8" fmla="*/ 8 w 9"/>
                      <a:gd name="T9" fmla="*/ 53 h 5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"/>
                      <a:gd name="T16" fmla="*/ 0 h 54"/>
                      <a:gd name="T17" fmla="*/ 9 w 9"/>
                      <a:gd name="T18" fmla="*/ 54 h 5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" h="54">
                        <a:moveTo>
                          <a:pt x="8" y="53"/>
                        </a:moveTo>
                        <a:lnTo>
                          <a:pt x="0" y="51"/>
                        </a:lnTo>
                        <a:lnTo>
                          <a:pt x="0" y="2"/>
                        </a:lnTo>
                        <a:lnTo>
                          <a:pt x="8" y="0"/>
                        </a:lnTo>
                        <a:lnTo>
                          <a:pt x="8" y="53"/>
                        </a:lnTo>
                      </a:path>
                    </a:pathLst>
                  </a:cu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39" name="Freeform 46"/>
                  <p:cNvSpPr>
                    <a:spLocks/>
                  </p:cNvSpPr>
                  <p:nvPr/>
                </p:nvSpPr>
                <p:spPr bwMode="auto">
                  <a:xfrm>
                    <a:off x="4858" y="740"/>
                    <a:ext cx="1037" cy="3"/>
                  </a:xfrm>
                  <a:custGeom>
                    <a:avLst/>
                    <a:gdLst>
                      <a:gd name="T0" fmla="*/ 1028 w 1037"/>
                      <a:gd name="T1" fmla="*/ 2 h 3"/>
                      <a:gd name="T2" fmla="*/ 1036 w 1037"/>
                      <a:gd name="T3" fmla="*/ 0 h 3"/>
                      <a:gd name="T4" fmla="*/ 0 w 1037"/>
                      <a:gd name="T5" fmla="*/ 0 h 3"/>
                      <a:gd name="T6" fmla="*/ 8 w 1037"/>
                      <a:gd name="T7" fmla="*/ 2 h 3"/>
                      <a:gd name="T8" fmla="*/ 1028 w 1037"/>
                      <a:gd name="T9" fmla="*/ 2 h 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37"/>
                      <a:gd name="T16" fmla="*/ 0 h 3"/>
                      <a:gd name="T17" fmla="*/ 1037 w 1037"/>
                      <a:gd name="T18" fmla="*/ 3 h 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37" h="3">
                        <a:moveTo>
                          <a:pt x="1028" y="2"/>
                        </a:moveTo>
                        <a:lnTo>
                          <a:pt x="1036" y="0"/>
                        </a:lnTo>
                        <a:lnTo>
                          <a:pt x="0" y="0"/>
                        </a:lnTo>
                        <a:lnTo>
                          <a:pt x="8" y="2"/>
                        </a:lnTo>
                        <a:lnTo>
                          <a:pt x="1028" y="2"/>
                        </a:lnTo>
                      </a:path>
                    </a:pathLst>
                  </a:cu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40" name="Freeform 47"/>
                  <p:cNvSpPr>
                    <a:spLocks/>
                  </p:cNvSpPr>
                  <p:nvPr/>
                </p:nvSpPr>
                <p:spPr bwMode="auto">
                  <a:xfrm>
                    <a:off x="4866" y="742"/>
                    <a:ext cx="1021" cy="50"/>
                  </a:xfrm>
                  <a:custGeom>
                    <a:avLst/>
                    <a:gdLst>
                      <a:gd name="T0" fmla="*/ 0 w 1021"/>
                      <a:gd name="T1" fmla="*/ 0 h 50"/>
                      <a:gd name="T2" fmla="*/ 0 w 1021"/>
                      <a:gd name="T3" fmla="*/ 49 h 50"/>
                      <a:gd name="T4" fmla="*/ 1020 w 1021"/>
                      <a:gd name="T5" fmla="*/ 49 h 50"/>
                      <a:gd name="T6" fmla="*/ 1020 w 1021"/>
                      <a:gd name="T7" fmla="*/ 0 h 50"/>
                      <a:gd name="T8" fmla="*/ 0 w 1021"/>
                      <a:gd name="T9" fmla="*/ 0 h 5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21"/>
                      <a:gd name="T16" fmla="*/ 0 h 50"/>
                      <a:gd name="T17" fmla="*/ 1021 w 1021"/>
                      <a:gd name="T18" fmla="*/ 50 h 5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21" h="50">
                        <a:moveTo>
                          <a:pt x="0" y="0"/>
                        </a:moveTo>
                        <a:lnTo>
                          <a:pt x="0" y="49"/>
                        </a:lnTo>
                        <a:lnTo>
                          <a:pt x="1020" y="49"/>
                        </a:lnTo>
                        <a:lnTo>
                          <a:pt x="1020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bg2"/>
                  </a:solidFill>
                  <a:ln w="6223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41" name="Freeform 48"/>
                  <p:cNvSpPr>
                    <a:spLocks/>
                  </p:cNvSpPr>
                  <p:nvPr/>
                </p:nvSpPr>
                <p:spPr bwMode="auto">
                  <a:xfrm>
                    <a:off x="4858" y="740"/>
                    <a:ext cx="1037" cy="54"/>
                  </a:xfrm>
                  <a:custGeom>
                    <a:avLst/>
                    <a:gdLst>
                      <a:gd name="T0" fmla="*/ 0 w 1037"/>
                      <a:gd name="T1" fmla="*/ 53 h 54"/>
                      <a:gd name="T2" fmla="*/ 0 w 1037"/>
                      <a:gd name="T3" fmla="*/ 0 h 54"/>
                      <a:gd name="T4" fmla="*/ 1036 w 1037"/>
                      <a:gd name="T5" fmla="*/ 0 h 54"/>
                      <a:gd name="T6" fmla="*/ 1036 w 1037"/>
                      <a:gd name="T7" fmla="*/ 53 h 54"/>
                      <a:gd name="T8" fmla="*/ 0 w 1037"/>
                      <a:gd name="T9" fmla="*/ 53 h 5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37"/>
                      <a:gd name="T16" fmla="*/ 0 h 54"/>
                      <a:gd name="T17" fmla="*/ 1037 w 1037"/>
                      <a:gd name="T18" fmla="*/ 54 h 5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37" h="54">
                        <a:moveTo>
                          <a:pt x="0" y="53"/>
                        </a:moveTo>
                        <a:lnTo>
                          <a:pt x="0" y="0"/>
                        </a:lnTo>
                        <a:lnTo>
                          <a:pt x="1036" y="0"/>
                        </a:lnTo>
                        <a:lnTo>
                          <a:pt x="1036" y="53"/>
                        </a:lnTo>
                        <a:lnTo>
                          <a:pt x="0" y="53"/>
                        </a:lnTo>
                      </a:path>
                    </a:pathLst>
                  </a:custGeom>
                  <a:solidFill>
                    <a:schemeClr val="bg2"/>
                  </a:solidFill>
                  <a:ln w="6223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233" name="Freeform 49"/>
                <p:cNvSpPr>
                  <a:spLocks/>
                </p:cNvSpPr>
                <p:nvPr/>
              </p:nvSpPr>
              <p:spPr bwMode="auto">
                <a:xfrm>
                  <a:off x="4892" y="740"/>
                  <a:ext cx="9" cy="54"/>
                </a:xfrm>
                <a:custGeom>
                  <a:avLst/>
                  <a:gdLst>
                    <a:gd name="T0" fmla="*/ 0 w 9"/>
                    <a:gd name="T1" fmla="*/ 53 h 54"/>
                    <a:gd name="T2" fmla="*/ 0 w 9"/>
                    <a:gd name="T3" fmla="*/ 0 h 54"/>
                    <a:gd name="T4" fmla="*/ 8 w 9"/>
                    <a:gd name="T5" fmla="*/ 0 h 54"/>
                    <a:gd name="T6" fmla="*/ 8 w 9"/>
                    <a:gd name="T7" fmla="*/ 53 h 54"/>
                    <a:gd name="T8" fmla="*/ 0 w 9"/>
                    <a:gd name="T9" fmla="*/ 53 h 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"/>
                    <a:gd name="T16" fmla="*/ 0 h 54"/>
                    <a:gd name="T17" fmla="*/ 9 w 9"/>
                    <a:gd name="T18" fmla="*/ 54 h 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" h="54">
                      <a:moveTo>
                        <a:pt x="0" y="53"/>
                      </a:move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8" y="53"/>
                      </a:lnTo>
                      <a:lnTo>
                        <a:pt x="0" y="53"/>
                      </a:lnTo>
                    </a:path>
                  </a:pathLst>
                </a:custGeom>
                <a:solidFill>
                  <a:schemeClr val="bg2"/>
                </a:solidFill>
                <a:ln w="6223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34" name="Freeform 50"/>
                <p:cNvSpPr>
                  <a:spLocks/>
                </p:cNvSpPr>
                <p:nvPr/>
              </p:nvSpPr>
              <p:spPr bwMode="auto">
                <a:xfrm>
                  <a:off x="4970" y="740"/>
                  <a:ext cx="9" cy="54"/>
                </a:xfrm>
                <a:custGeom>
                  <a:avLst/>
                  <a:gdLst>
                    <a:gd name="T0" fmla="*/ 8 w 9"/>
                    <a:gd name="T1" fmla="*/ 0 h 54"/>
                    <a:gd name="T2" fmla="*/ 8 w 9"/>
                    <a:gd name="T3" fmla="*/ 53 h 54"/>
                    <a:gd name="T4" fmla="*/ 0 w 9"/>
                    <a:gd name="T5" fmla="*/ 53 h 54"/>
                    <a:gd name="T6" fmla="*/ 0 w 9"/>
                    <a:gd name="T7" fmla="*/ 0 h 54"/>
                    <a:gd name="T8" fmla="*/ 8 w 9"/>
                    <a:gd name="T9" fmla="*/ 0 h 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"/>
                    <a:gd name="T16" fmla="*/ 0 h 54"/>
                    <a:gd name="T17" fmla="*/ 9 w 9"/>
                    <a:gd name="T18" fmla="*/ 54 h 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" h="54">
                      <a:moveTo>
                        <a:pt x="8" y="0"/>
                      </a:moveTo>
                      <a:lnTo>
                        <a:pt x="8" y="53"/>
                      </a:lnTo>
                      <a:lnTo>
                        <a:pt x="0" y="53"/>
                      </a:lnTo>
                      <a:lnTo>
                        <a:pt x="0" y="0"/>
                      </a:lnTo>
                      <a:lnTo>
                        <a:pt x="8" y="0"/>
                      </a:lnTo>
                    </a:path>
                  </a:pathLst>
                </a:custGeom>
                <a:solidFill>
                  <a:schemeClr val="bg2"/>
                </a:solidFill>
                <a:ln w="6223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35" name="Freeform 51"/>
                <p:cNvSpPr>
                  <a:spLocks/>
                </p:cNvSpPr>
                <p:nvPr/>
              </p:nvSpPr>
              <p:spPr bwMode="auto">
                <a:xfrm>
                  <a:off x="5065" y="740"/>
                  <a:ext cx="9" cy="54"/>
                </a:xfrm>
                <a:custGeom>
                  <a:avLst/>
                  <a:gdLst>
                    <a:gd name="T0" fmla="*/ 8 w 9"/>
                    <a:gd name="T1" fmla="*/ 0 h 54"/>
                    <a:gd name="T2" fmla="*/ 8 w 9"/>
                    <a:gd name="T3" fmla="*/ 53 h 54"/>
                    <a:gd name="T4" fmla="*/ 0 w 9"/>
                    <a:gd name="T5" fmla="*/ 53 h 54"/>
                    <a:gd name="T6" fmla="*/ 0 w 9"/>
                    <a:gd name="T7" fmla="*/ 0 h 54"/>
                    <a:gd name="T8" fmla="*/ 8 w 9"/>
                    <a:gd name="T9" fmla="*/ 0 h 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"/>
                    <a:gd name="T16" fmla="*/ 0 h 54"/>
                    <a:gd name="T17" fmla="*/ 9 w 9"/>
                    <a:gd name="T18" fmla="*/ 54 h 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" h="54">
                      <a:moveTo>
                        <a:pt x="8" y="0"/>
                      </a:moveTo>
                      <a:lnTo>
                        <a:pt x="8" y="53"/>
                      </a:lnTo>
                      <a:lnTo>
                        <a:pt x="0" y="53"/>
                      </a:lnTo>
                      <a:lnTo>
                        <a:pt x="0" y="0"/>
                      </a:lnTo>
                      <a:lnTo>
                        <a:pt x="8" y="0"/>
                      </a:lnTo>
                    </a:path>
                  </a:pathLst>
                </a:custGeom>
                <a:solidFill>
                  <a:schemeClr val="bg2"/>
                </a:solidFill>
                <a:ln w="6223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227" name="AutoShape 52"/>
              <p:cNvSpPr>
                <a:spLocks noChangeArrowheads="1"/>
              </p:cNvSpPr>
              <p:nvPr/>
            </p:nvSpPr>
            <p:spPr bwMode="auto">
              <a:xfrm flipH="1" flipV="1">
                <a:off x="4486" y="1222"/>
                <a:ext cx="467" cy="435"/>
              </a:xfrm>
              <a:prstGeom prst="curvedLeftArrow">
                <a:avLst>
                  <a:gd name="adj1" fmla="val 20000"/>
                  <a:gd name="adj2" fmla="val 40000"/>
                  <a:gd name="adj3" fmla="val 79697"/>
                </a:avLst>
              </a:prstGeom>
              <a:solidFill>
                <a:srgbClr val="00AE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anchor="ctr">
                <a:spAutoFit/>
              </a:bodyPr>
              <a:lstStyle/>
              <a:p>
                <a:endParaRPr lang="en-US" sz="1800">
                  <a:solidFill>
                    <a:schemeClr val="tx1"/>
                  </a:solidFill>
                  <a:latin typeface="Arial" pitchFamily="34" charset="0"/>
                </a:endParaRPr>
              </a:p>
            </p:txBody>
          </p:sp>
          <p:sp>
            <p:nvSpPr>
              <p:cNvPr id="8228" name="AutoShape 53"/>
              <p:cNvSpPr>
                <a:spLocks noChangeArrowheads="1"/>
              </p:cNvSpPr>
              <p:nvPr/>
            </p:nvSpPr>
            <p:spPr bwMode="auto">
              <a:xfrm flipV="1">
                <a:off x="5370" y="1222"/>
                <a:ext cx="467" cy="435"/>
              </a:xfrm>
              <a:prstGeom prst="curvedLeftArrow">
                <a:avLst>
                  <a:gd name="adj1" fmla="val 20000"/>
                  <a:gd name="adj2" fmla="val 40000"/>
                  <a:gd name="adj3" fmla="val 79697"/>
                </a:avLst>
              </a:prstGeom>
              <a:solidFill>
                <a:srgbClr val="00AE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anchor="ctr">
                <a:spAutoFit/>
              </a:bodyPr>
              <a:lstStyle/>
              <a:p>
                <a:endParaRPr lang="en-US" sz="1800">
                  <a:solidFill>
                    <a:schemeClr val="tx1"/>
                  </a:solidFill>
                  <a:latin typeface="Arial" pitchFamily="34" charset="0"/>
                </a:endParaRPr>
              </a:p>
            </p:txBody>
          </p:sp>
          <p:sp>
            <p:nvSpPr>
              <p:cNvPr id="8229" name="Rectangle 54" descr="Light upward diagonal"/>
              <p:cNvSpPr>
                <a:spLocks noChangeArrowheads="1"/>
              </p:cNvSpPr>
              <p:nvPr/>
            </p:nvSpPr>
            <p:spPr bwMode="auto">
              <a:xfrm>
                <a:off x="4641" y="1934"/>
                <a:ext cx="1092" cy="273"/>
              </a:xfrm>
              <a:prstGeom prst="rect">
                <a:avLst/>
              </a:prstGeom>
              <a:pattFill prst="ltUpDiag">
                <a:fgClr>
                  <a:schemeClr val="tx1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 sz="1800">
                  <a:solidFill>
                    <a:schemeClr val="tx1"/>
                  </a:solidFill>
                  <a:latin typeface="Arial" pitchFamily="34" charset="0"/>
                </a:endParaRPr>
              </a:p>
            </p:txBody>
          </p:sp>
          <p:sp>
            <p:nvSpPr>
              <p:cNvPr id="8230" name="Rectangle 55" descr="Light upward diagonal"/>
              <p:cNvSpPr>
                <a:spLocks noChangeArrowheads="1"/>
              </p:cNvSpPr>
              <p:nvPr/>
            </p:nvSpPr>
            <p:spPr bwMode="auto">
              <a:xfrm>
                <a:off x="4641" y="1790"/>
                <a:ext cx="1092" cy="273"/>
              </a:xfrm>
              <a:prstGeom prst="rect">
                <a:avLst/>
              </a:prstGeom>
              <a:pattFill prst="ltUpDiag">
                <a:fgClr>
                  <a:schemeClr val="tx1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 sz="1800">
                  <a:solidFill>
                    <a:schemeClr val="tx1"/>
                  </a:solidFill>
                  <a:latin typeface="Arial" pitchFamily="34" charset="0"/>
                </a:endParaRPr>
              </a:p>
            </p:txBody>
          </p:sp>
          <p:sp>
            <p:nvSpPr>
              <p:cNvPr id="8231" name="Rectangle 56"/>
              <p:cNvSpPr>
                <a:spLocks noChangeArrowheads="1"/>
              </p:cNvSpPr>
              <p:nvPr/>
            </p:nvSpPr>
            <p:spPr bwMode="auto">
              <a:xfrm flipV="1">
                <a:off x="4641" y="1862"/>
                <a:ext cx="1092" cy="273"/>
              </a:xfrm>
              <a:prstGeom prst="rect">
                <a:avLst/>
              </a:prstGeom>
              <a:gradFill rotWithShape="0">
                <a:gsLst>
                  <a:gs pos="0">
                    <a:srgbClr val="00FF00"/>
                  </a:gs>
                  <a:gs pos="50000">
                    <a:srgbClr val="007600"/>
                  </a:gs>
                  <a:gs pos="100000">
                    <a:srgbClr val="00FF00"/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anchor="ctr">
                <a:spAutoFit/>
              </a:bodyPr>
              <a:lstStyle/>
              <a:p>
                <a:endParaRPr lang="en-US" sz="1800">
                  <a:solidFill>
                    <a:schemeClr val="tx1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8221" name="Text Box 57"/>
            <p:cNvSpPr txBox="1">
              <a:spLocks noChangeArrowheads="1"/>
            </p:cNvSpPr>
            <p:nvPr/>
          </p:nvSpPr>
          <p:spPr bwMode="auto">
            <a:xfrm>
              <a:off x="1841" y="1710"/>
              <a:ext cx="50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000">
                  <a:solidFill>
                    <a:schemeClr val="tx1"/>
                  </a:solidFill>
                  <a:latin typeface="Comic Sans MS" pitchFamily="66" charset="0"/>
                </a:rPr>
                <a:t>DSR</a:t>
              </a:r>
            </a:p>
          </p:txBody>
        </p:sp>
        <p:sp>
          <p:nvSpPr>
            <p:cNvPr id="8222" name="Text Box 58"/>
            <p:cNvSpPr txBox="1">
              <a:spLocks noChangeArrowheads="1"/>
            </p:cNvSpPr>
            <p:nvPr/>
          </p:nvSpPr>
          <p:spPr bwMode="auto">
            <a:xfrm>
              <a:off x="2082" y="2124"/>
              <a:ext cx="1344" cy="63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/>
              <a:endParaRPr lang="en-US" sz="2000">
                <a:solidFill>
                  <a:schemeClr val="tx1"/>
                </a:solidFill>
                <a:latin typeface="Arial" pitchFamily="34" charset="0"/>
              </a:endParaRPr>
            </a:p>
            <a:p>
              <a:pPr algn="ctr" eaLnBrk="0" hangingPunct="0"/>
              <a:r>
                <a:rPr lang="en-US" sz="2000">
                  <a:solidFill>
                    <a:schemeClr val="tx1"/>
                  </a:solidFill>
                  <a:latin typeface="Arial" pitchFamily="34" charset="0"/>
                </a:rPr>
                <a:t>Dynamic Shear </a:t>
              </a:r>
            </a:p>
            <a:p>
              <a:pPr algn="ctr" eaLnBrk="0" hangingPunct="0"/>
              <a:r>
                <a:rPr lang="en-US" sz="2000">
                  <a:solidFill>
                    <a:schemeClr val="tx1"/>
                  </a:solidFill>
                  <a:latin typeface="Arial" pitchFamily="34" charset="0"/>
                </a:rPr>
                <a:t>Rheometer</a:t>
              </a:r>
            </a:p>
          </p:txBody>
        </p:sp>
      </p:grpSp>
      <p:grpSp>
        <p:nvGrpSpPr>
          <p:cNvPr id="8197" name="Group 59"/>
          <p:cNvGrpSpPr>
            <a:grpSpLocks/>
          </p:cNvGrpSpPr>
          <p:nvPr/>
        </p:nvGrpSpPr>
        <p:grpSpPr bwMode="auto">
          <a:xfrm>
            <a:off x="98425" y="4498975"/>
            <a:ext cx="3176588" cy="1477963"/>
            <a:chOff x="2059" y="2976"/>
            <a:chExt cx="2281" cy="976"/>
          </a:xfrm>
        </p:grpSpPr>
        <p:grpSp>
          <p:nvGrpSpPr>
            <p:cNvPr id="8212" name="Group 60"/>
            <p:cNvGrpSpPr>
              <a:grpSpLocks/>
            </p:cNvGrpSpPr>
            <p:nvPr/>
          </p:nvGrpSpPr>
          <p:grpSpPr bwMode="auto">
            <a:xfrm>
              <a:off x="2448" y="2976"/>
              <a:ext cx="1405" cy="643"/>
              <a:chOff x="4197" y="2090"/>
              <a:chExt cx="1405" cy="643"/>
            </a:xfrm>
          </p:grpSpPr>
          <p:grpSp>
            <p:nvGrpSpPr>
              <p:cNvPr id="8214" name="Group 61"/>
              <p:cNvGrpSpPr>
                <a:grpSpLocks/>
              </p:cNvGrpSpPr>
              <p:nvPr/>
            </p:nvGrpSpPr>
            <p:grpSpPr bwMode="auto">
              <a:xfrm>
                <a:off x="4197" y="2090"/>
                <a:ext cx="1405" cy="643"/>
                <a:chOff x="4630" y="2496"/>
                <a:chExt cx="1405" cy="643"/>
              </a:xfrm>
            </p:grpSpPr>
            <p:sp>
              <p:nvSpPr>
                <p:cNvPr id="8216" name="Oval 62"/>
                <p:cNvSpPr>
                  <a:spLocks noChangeArrowheads="1"/>
                </p:cNvSpPr>
                <p:nvPr/>
              </p:nvSpPr>
              <p:spPr bwMode="auto">
                <a:xfrm>
                  <a:off x="5854" y="2947"/>
                  <a:ext cx="181" cy="192"/>
                </a:xfrm>
                <a:prstGeom prst="ellipse">
                  <a:avLst/>
                </a:prstGeom>
                <a:solidFill>
                  <a:srgbClr val="00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solidFill>
                      <a:schemeClr val="tx1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8217" name="Oval 63"/>
                <p:cNvSpPr>
                  <a:spLocks noChangeArrowheads="1"/>
                </p:cNvSpPr>
                <p:nvPr/>
              </p:nvSpPr>
              <p:spPr bwMode="auto">
                <a:xfrm>
                  <a:off x="4631" y="2947"/>
                  <a:ext cx="181" cy="192"/>
                </a:xfrm>
                <a:prstGeom prst="ellipse">
                  <a:avLst/>
                </a:prstGeom>
                <a:solidFill>
                  <a:srgbClr val="00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solidFill>
                      <a:schemeClr val="tx1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8218" name="Rectangle 64"/>
                <p:cNvSpPr>
                  <a:spLocks noChangeArrowheads="1"/>
                </p:cNvSpPr>
                <p:nvPr/>
              </p:nvSpPr>
              <p:spPr bwMode="auto">
                <a:xfrm>
                  <a:off x="4630" y="2856"/>
                  <a:ext cx="1405" cy="91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solidFill>
                      <a:schemeClr val="tx1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8219" name="AutoShape 65"/>
                <p:cNvSpPr>
                  <a:spLocks noChangeArrowheads="1"/>
                </p:cNvSpPr>
                <p:nvPr/>
              </p:nvSpPr>
              <p:spPr bwMode="auto">
                <a:xfrm>
                  <a:off x="5213" y="2496"/>
                  <a:ext cx="168" cy="360"/>
                </a:xfrm>
                <a:prstGeom prst="downArrow">
                  <a:avLst>
                    <a:gd name="adj1" fmla="val 41667"/>
                    <a:gd name="adj2" fmla="val 93452"/>
                  </a:avLst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767600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solidFill>
                      <a:schemeClr val="tx1"/>
                    </a:solidFill>
                    <a:latin typeface="Arial" pitchFamily="34" charset="0"/>
                  </a:endParaRPr>
                </a:p>
              </p:txBody>
            </p:sp>
          </p:grpSp>
          <p:sp>
            <p:nvSpPr>
              <p:cNvPr id="8215" name="Text Box 66"/>
              <p:cNvSpPr txBox="1">
                <a:spLocks noChangeArrowheads="1"/>
              </p:cNvSpPr>
              <p:nvPr/>
            </p:nvSpPr>
            <p:spPr bwMode="auto">
              <a:xfrm>
                <a:off x="4982" y="2160"/>
                <a:ext cx="576" cy="3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2400">
                    <a:solidFill>
                      <a:schemeClr val="tx1"/>
                    </a:solidFill>
                    <a:latin typeface="Comic Sans MS" pitchFamily="66" charset="0"/>
                  </a:rPr>
                  <a:t>BBR</a:t>
                </a:r>
              </a:p>
            </p:txBody>
          </p:sp>
        </p:grpSp>
        <p:sp>
          <p:nvSpPr>
            <p:cNvPr id="8213" name="Text Box 67"/>
            <p:cNvSpPr txBox="1">
              <a:spLocks noChangeArrowheads="1"/>
            </p:cNvSpPr>
            <p:nvPr/>
          </p:nvSpPr>
          <p:spPr bwMode="auto">
            <a:xfrm>
              <a:off x="2059" y="3690"/>
              <a:ext cx="2281" cy="26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2000">
                  <a:solidFill>
                    <a:schemeClr val="tx1"/>
                  </a:solidFill>
                  <a:latin typeface="Arial" pitchFamily="34" charset="0"/>
                </a:rPr>
                <a:t>Bending Beam Rheometer</a:t>
              </a:r>
            </a:p>
          </p:txBody>
        </p:sp>
      </p:grpSp>
      <p:grpSp>
        <p:nvGrpSpPr>
          <p:cNvPr id="8198" name="Group 68"/>
          <p:cNvGrpSpPr>
            <a:grpSpLocks/>
          </p:cNvGrpSpPr>
          <p:nvPr/>
        </p:nvGrpSpPr>
        <p:grpSpPr bwMode="auto">
          <a:xfrm>
            <a:off x="180975" y="1536700"/>
            <a:ext cx="1722438" cy="2654300"/>
            <a:chOff x="4356" y="1440"/>
            <a:chExt cx="1301" cy="2135"/>
          </a:xfrm>
        </p:grpSpPr>
        <p:grpSp>
          <p:nvGrpSpPr>
            <p:cNvPr id="8200" name="Group 69"/>
            <p:cNvGrpSpPr>
              <a:grpSpLocks/>
            </p:cNvGrpSpPr>
            <p:nvPr/>
          </p:nvGrpSpPr>
          <p:grpSpPr bwMode="auto">
            <a:xfrm>
              <a:off x="4378" y="1440"/>
              <a:ext cx="763" cy="1576"/>
              <a:chOff x="5178" y="2511"/>
              <a:chExt cx="763" cy="1576"/>
            </a:xfrm>
          </p:grpSpPr>
          <p:grpSp>
            <p:nvGrpSpPr>
              <p:cNvPr id="8202" name="Group 70"/>
              <p:cNvGrpSpPr>
                <a:grpSpLocks/>
              </p:cNvGrpSpPr>
              <p:nvPr/>
            </p:nvGrpSpPr>
            <p:grpSpPr bwMode="auto">
              <a:xfrm>
                <a:off x="5602" y="2511"/>
                <a:ext cx="339" cy="1576"/>
                <a:chOff x="5602" y="2511"/>
                <a:chExt cx="339" cy="1576"/>
              </a:xfrm>
            </p:grpSpPr>
            <p:grpSp>
              <p:nvGrpSpPr>
                <p:cNvPr id="8204" name="Group 71"/>
                <p:cNvGrpSpPr>
                  <a:grpSpLocks/>
                </p:cNvGrpSpPr>
                <p:nvPr/>
              </p:nvGrpSpPr>
              <p:grpSpPr bwMode="auto">
                <a:xfrm>
                  <a:off x="5602" y="2679"/>
                  <a:ext cx="339" cy="1283"/>
                  <a:chOff x="655" y="1356"/>
                  <a:chExt cx="432" cy="1972"/>
                </a:xfrm>
              </p:grpSpPr>
              <p:sp>
                <p:nvSpPr>
                  <p:cNvPr id="8207" name="Freeform 72"/>
                  <p:cNvSpPr>
                    <a:spLocks/>
                  </p:cNvSpPr>
                  <p:nvPr/>
                </p:nvSpPr>
                <p:spPr bwMode="auto">
                  <a:xfrm>
                    <a:off x="655" y="1905"/>
                    <a:ext cx="432" cy="868"/>
                  </a:xfrm>
                  <a:custGeom>
                    <a:avLst/>
                    <a:gdLst>
                      <a:gd name="T0" fmla="*/ 0 w 519"/>
                      <a:gd name="T1" fmla="*/ 0 h 983"/>
                      <a:gd name="T2" fmla="*/ 68 w 519"/>
                      <a:gd name="T3" fmla="*/ 0 h 983"/>
                      <a:gd name="T4" fmla="*/ 60 w 519"/>
                      <a:gd name="T5" fmla="*/ 5 h 983"/>
                      <a:gd name="T6" fmla="*/ 56 w 519"/>
                      <a:gd name="T7" fmla="*/ 11 h 983"/>
                      <a:gd name="T8" fmla="*/ 53 w 519"/>
                      <a:gd name="T9" fmla="*/ 16 h 983"/>
                      <a:gd name="T10" fmla="*/ 50 w 519"/>
                      <a:gd name="T11" fmla="*/ 26 h 983"/>
                      <a:gd name="T12" fmla="*/ 48 w 519"/>
                      <a:gd name="T13" fmla="*/ 49 h 983"/>
                      <a:gd name="T14" fmla="*/ 48 w 519"/>
                      <a:gd name="T15" fmla="*/ 201 h 983"/>
                      <a:gd name="T16" fmla="*/ 50 w 519"/>
                      <a:gd name="T17" fmla="*/ 223 h 983"/>
                      <a:gd name="T18" fmla="*/ 53 w 519"/>
                      <a:gd name="T19" fmla="*/ 233 h 983"/>
                      <a:gd name="T20" fmla="*/ 56 w 519"/>
                      <a:gd name="T21" fmla="*/ 238 h 983"/>
                      <a:gd name="T22" fmla="*/ 60 w 519"/>
                      <a:gd name="T23" fmla="*/ 245 h 983"/>
                      <a:gd name="T24" fmla="*/ 68 w 519"/>
                      <a:gd name="T25" fmla="*/ 250 h 983"/>
                      <a:gd name="T26" fmla="*/ 0 w 519"/>
                      <a:gd name="T27" fmla="*/ 250 h 983"/>
                      <a:gd name="T28" fmla="*/ 8 w 519"/>
                      <a:gd name="T29" fmla="*/ 245 h 983"/>
                      <a:gd name="T30" fmla="*/ 14 w 519"/>
                      <a:gd name="T31" fmla="*/ 238 h 983"/>
                      <a:gd name="T32" fmla="*/ 15 w 519"/>
                      <a:gd name="T33" fmla="*/ 233 h 983"/>
                      <a:gd name="T34" fmla="*/ 18 w 519"/>
                      <a:gd name="T35" fmla="*/ 223 h 983"/>
                      <a:gd name="T36" fmla="*/ 21 w 519"/>
                      <a:gd name="T37" fmla="*/ 201 h 983"/>
                      <a:gd name="T38" fmla="*/ 21 w 519"/>
                      <a:gd name="T39" fmla="*/ 49 h 983"/>
                      <a:gd name="T40" fmla="*/ 18 w 519"/>
                      <a:gd name="T41" fmla="*/ 26 h 983"/>
                      <a:gd name="T42" fmla="*/ 15 w 519"/>
                      <a:gd name="T43" fmla="*/ 16 h 983"/>
                      <a:gd name="T44" fmla="*/ 14 w 519"/>
                      <a:gd name="T45" fmla="*/ 11 h 983"/>
                      <a:gd name="T46" fmla="*/ 8 w 519"/>
                      <a:gd name="T47" fmla="*/ 5 h 983"/>
                      <a:gd name="T48" fmla="*/ 8 w 519"/>
                      <a:gd name="T49" fmla="*/ 5 h 983"/>
                      <a:gd name="T50" fmla="*/ 0 w 519"/>
                      <a:gd name="T51" fmla="*/ 0 h 983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519"/>
                      <a:gd name="T79" fmla="*/ 0 h 983"/>
                      <a:gd name="T80" fmla="*/ 519 w 519"/>
                      <a:gd name="T81" fmla="*/ 983 h 983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519" h="983">
                        <a:moveTo>
                          <a:pt x="0" y="0"/>
                        </a:moveTo>
                        <a:lnTo>
                          <a:pt x="518" y="0"/>
                        </a:lnTo>
                        <a:lnTo>
                          <a:pt x="449" y="21"/>
                        </a:lnTo>
                        <a:lnTo>
                          <a:pt x="415" y="42"/>
                        </a:lnTo>
                        <a:lnTo>
                          <a:pt x="397" y="63"/>
                        </a:lnTo>
                        <a:lnTo>
                          <a:pt x="380" y="105"/>
                        </a:lnTo>
                        <a:lnTo>
                          <a:pt x="363" y="190"/>
                        </a:lnTo>
                        <a:lnTo>
                          <a:pt x="363" y="792"/>
                        </a:lnTo>
                        <a:lnTo>
                          <a:pt x="380" y="876"/>
                        </a:lnTo>
                        <a:lnTo>
                          <a:pt x="397" y="918"/>
                        </a:lnTo>
                        <a:lnTo>
                          <a:pt x="415" y="939"/>
                        </a:lnTo>
                        <a:lnTo>
                          <a:pt x="449" y="960"/>
                        </a:lnTo>
                        <a:lnTo>
                          <a:pt x="518" y="982"/>
                        </a:lnTo>
                        <a:lnTo>
                          <a:pt x="0" y="982"/>
                        </a:lnTo>
                        <a:lnTo>
                          <a:pt x="69" y="960"/>
                        </a:lnTo>
                        <a:lnTo>
                          <a:pt x="104" y="939"/>
                        </a:lnTo>
                        <a:lnTo>
                          <a:pt x="121" y="918"/>
                        </a:lnTo>
                        <a:lnTo>
                          <a:pt x="138" y="876"/>
                        </a:lnTo>
                        <a:lnTo>
                          <a:pt x="155" y="792"/>
                        </a:lnTo>
                        <a:lnTo>
                          <a:pt x="155" y="190"/>
                        </a:lnTo>
                        <a:lnTo>
                          <a:pt x="138" y="105"/>
                        </a:lnTo>
                        <a:lnTo>
                          <a:pt x="121" y="63"/>
                        </a:lnTo>
                        <a:lnTo>
                          <a:pt x="104" y="42"/>
                        </a:lnTo>
                        <a:lnTo>
                          <a:pt x="69" y="2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tx1"/>
                  </a:solidFill>
                  <a:ln w="12700" cap="flat" cmpd="sng">
                    <a:solidFill>
                      <a:schemeClr val="accent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08" name="Rectangle 73" descr="Large confetti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655" y="1356"/>
                    <a:ext cx="432" cy="544"/>
                  </a:xfrm>
                  <a:prstGeom prst="rect">
                    <a:avLst/>
                  </a:prstGeom>
                  <a:pattFill prst="lgConfetti">
                    <a:fgClr>
                      <a:srgbClr val="00CC00"/>
                    </a:fgClr>
                    <a:bgClr>
                      <a:srgbClr val="FFFFFF"/>
                    </a:bgClr>
                  </a:patt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en-US" sz="1800">
                      <a:solidFill>
                        <a:schemeClr val="tx1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8209" name="Oval 7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93" y="1439"/>
                    <a:ext cx="154" cy="145"/>
                  </a:xfrm>
                  <a:prstGeom prst="ellipse">
                    <a:avLst/>
                  </a:prstGeom>
                  <a:solidFill>
                    <a:schemeClr val="tx1"/>
                  </a:solidFill>
                  <a:ln w="1333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en-US" sz="1800">
                      <a:solidFill>
                        <a:schemeClr val="tx1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8210" name="Rectangle 75" descr="Large confetti"/>
                  <p:cNvSpPr>
                    <a:spLocks noChangeArrowheads="1"/>
                  </p:cNvSpPr>
                  <p:nvPr/>
                </p:nvSpPr>
                <p:spPr bwMode="auto">
                  <a:xfrm>
                    <a:off x="655" y="2784"/>
                    <a:ext cx="432" cy="544"/>
                  </a:xfrm>
                  <a:prstGeom prst="rect">
                    <a:avLst/>
                  </a:prstGeom>
                  <a:pattFill prst="lgConfetti">
                    <a:fgClr>
                      <a:srgbClr val="00CC00"/>
                    </a:fgClr>
                    <a:bgClr>
                      <a:srgbClr val="FFFFFF"/>
                    </a:bgClr>
                  </a:patt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800">
                      <a:solidFill>
                        <a:schemeClr val="tx1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8211" name="Oval 76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93" y="3072"/>
                    <a:ext cx="154" cy="145"/>
                  </a:xfrm>
                  <a:prstGeom prst="ellipse">
                    <a:avLst/>
                  </a:prstGeom>
                  <a:solidFill>
                    <a:schemeClr val="tx1"/>
                  </a:solidFill>
                  <a:ln w="1333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en-US" sz="1800">
                      <a:solidFill>
                        <a:schemeClr val="tx1"/>
                      </a:solidFill>
                      <a:latin typeface="Arial" pitchFamily="34" charset="0"/>
                    </a:endParaRPr>
                  </a:p>
                </p:txBody>
              </p:sp>
            </p:grpSp>
            <p:sp>
              <p:nvSpPr>
                <p:cNvPr id="8205" name="AutoShape 77"/>
                <p:cNvSpPr>
                  <a:spLocks noChangeArrowheads="1"/>
                </p:cNvSpPr>
                <p:nvPr/>
              </p:nvSpPr>
              <p:spPr bwMode="auto">
                <a:xfrm>
                  <a:off x="5717" y="3823"/>
                  <a:ext cx="112" cy="264"/>
                </a:xfrm>
                <a:prstGeom prst="downArrow">
                  <a:avLst>
                    <a:gd name="adj1" fmla="val 50000"/>
                    <a:gd name="adj2" fmla="val 58929"/>
                  </a:avLst>
                </a:prstGeom>
                <a:solidFill>
                  <a:schemeClr val="accent2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solidFill>
                      <a:schemeClr val="tx1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8206" name="AutoShape 78"/>
                <p:cNvSpPr>
                  <a:spLocks noChangeArrowheads="1"/>
                </p:cNvSpPr>
                <p:nvPr/>
              </p:nvSpPr>
              <p:spPr bwMode="auto">
                <a:xfrm flipV="1">
                  <a:off x="5717" y="2511"/>
                  <a:ext cx="112" cy="264"/>
                </a:xfrm>
                <a:prstGeom prst="downArrow">
                  <a:avLst>
                    <a:gd name="adj1" fmla="val 50000"/>
                    <a:gd name="adj2" fmla="val 58929"/>
                  </a:avLst>
                </a:prstGeom>
                <a:solidFill>
                  <a:schemeClr val="accent2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en-US" sz="1800">
                    <a:solidFill>
                      <a:schemeClr val="tx1"/>
                    </a:solidFill>
                    <a:latin typeface="Arial" pitchFamily="34" charset="0"/>
                  </a:endParaRPr>
                </a:p>
              </p:txBody>
            </p:sp>
          </p:grpSp>
          <p:sp>
            <p:nvSpPr>
              <p:cNvPr id="8203" name="Text Box 79"/>
              <p:cNvSpPr txBox="1">
                <a:spLocks noChangeArrowheads="1"/>
              </p:cNvSpPr>
              <p:nvPr/>
            </p:nvSpPr>
            <p:spPr bwMode="auto">
              <a:xfrm>
                <a:off x="5178" y="3176"/>
                <a:ext cx="462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 eaLnBrk="0" hangingPunct="0"/>
                <a:r>
                  <a:rPr lang="en-US" sz="2400">
                    <a:solidFill>
                      <a:schemeClr val="tx1"/>
                    </a:solidFill>
                    <a:latin typeface="Comic Sans MS" pitchFamily="66" charset="0"/>
                  </a:rPr>
                  <a:t>DT</a:t>
                </a:r>
              </a:p>
            </p:txBody>
          </p:sp>
        </p:grpSp>
        <p:sp>
          <p:nvSpPr>
            <p:cNvPr id="8201" name="Text Box 80"/>
            <p:cNvSpPr txBox="1">
              <a:spLocks noChangeArrowheads="1"/>
            </p:cNvSpPr>
            <p:nvPr/>
          </p:nvSpPr>
          <p:spPr bwMode="auto">
            <a:xfrm>
              <a:off x="4356" y="3011"/>
              <a:ext cx="1301" cy="56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2000">
                  <a:solidFill>
                    <a:schemeClr val="tx1"/>
                  </a:solidFill>
                  <a:latin typeface="Arial" pitchFamily="34" charset="0"/>
                </a:rPr>
                <a:t>Direct </a:t>
              </a:r>
            </a:p>
            <a:p>
              <a:pPr algn="ctr" eaLnBrk="0" hangingPunct="0"/>
              <a:r>
                <a:rPr lang="en-US" sz="2000">
                  <a:solidFill>
                    <a:schemeClr val="tx1"/>
                  </a:solidFill>
                  <a:latin typeface="Arial" pitchFamily="34" charset="0"/>
                </a:rPr>
                <a:t> Tension Test</a:t>
              </a:r>
            </a:p>
          </p:txBody>
        </p:sp>
      </p:grpSp>
      <p:sp>
        <p:nvSpPr>
          <p:cNvPr id="82" name="TextBox 81"/>
          <p:cNvSpPr txBox="1">
            <a:spLocks noChangeArrowheads="1"/>
          </p:cNvSpPr>
          <p:nvPr/>
        </p:nvSpPr>
        <p:spPr bwMode="auto">
          <a:xfrm>
            <a:off x="4648200" y="1447800"/>
            <a:ext cx="4484688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tx1"/>
                </a:solidFill>
                <a:latin typeface="+mn-lt"/>
                <a:cs typeface="Calibri" pitchFamily="34" charset="0"/>
              </a:rPr>
              <a:t>Related to Performance</a:t>
            </a:r>
            <a:r>
              <a:rPr lang="en-US" sz="2800" dirty="0">
                <a:solidFill>
                  <a:schemeClr val="tx1"/>
                </a:solidFill>
                <a:latin typeface="+mn-lt"/>
                <a:cs typeface="Calibri" pitchFamily="34" charset="0"/>
              </a:rPr>
              <a:t>! </a:t>
            </a:r>
          </a:p>
          <a:p>
            <a:pPr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  <a:cs typeface="Calibri" pitchFamily="34" charset="0"/>
              </a:rPr>
              <a:t> Climate -- PG HT-LT</a:t>
            </a:r>
          </a:p>
          <a:p>
            <a:pPr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  <a:cs typeface="Calibri" pitchFamily="34" charset="0"/>
              </a:rPr>
              <a:t> Traffic Speed – DSR </a:t>
            </a:r>
          </a:p>
          <a:p>
            <a:pPr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  <a:cs typeface="Calibri" pitchFamily="34" charset="0"/>
              </a:rPr>
              <a:t> Traffic Volume – PG shift</a:t>
            </a:r>
          </a:p>
          <a:p>
            <a:pPr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  <a:cs typeface="Calibri" pitchFamily="34" charset="0"/>
              </a:rPr>
              <a:t> </a:t>
            </a:r>
            <a:endParaRPr lang="en-US" sz="2800" dirty="0">
              <a:solidFill>
                <a:srgbClr val="990000"/>
              </a:solidFill>
              <a:latin typeface="+mn-lt"/>
              <a:cs typeface="Calibri" pitchFamily="34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US" sz="2800" dirty="0">
                <a:solidFill>
                  <a:srgbClr val="990000"/>
                </a:solidFill>
                <a:latin typeface="+mn-lt"/>
                <a:cs typeface="Calibri" pitchFamily="34" charset="0"/>
              </a:rPr>
              <a:t> Traffic loading – NA</a:t>
            </a:r>
          </a:p>
          <a:p>
            <a:pPr>
              <a:buFont typeface="Arial" charset="0"/>
              <a:buChar char="•"/>
              <a:defRPr/>
            </a:pPr>
            <a:r>
              <a:rPr lang="en-US" sz="2800" dirty="0">
                <a:solidFill>
                  <a:srgbClr val="990000"/>
                </a:solidFill>
                <a:latin typeface="+mn-lt"/>
                <a:cs typeface="Calibri" pitchFamily="34" charset="0"/>
              </a:rPr>
              <a:t> Pavement Structure – NA</a:t>
            </a:r>
          </a:p>
          <a:p>
            <a:pPr>
              <a:buFont typeface="Arial" charset="0"/>
              <a:buChar char="•"/>
              <a:defRPr/>
            </a:pPr>
            <a:r>
              <a:rPr lang="en-US" sz="2800" dirty="0">
                <a:solidFill>
                  <a:srgbClr val="990000"/>
                </a:solidFill>
                <a:latin typeface="+mn-lt"/>
                <a:cs typeface="Calibri" pitchFamily="34" charset="0"/>
              </a:rPr>
              <a:t> Assumption:  </a:t>
            </a:r>
          </a:p>
          <a:p>
            <a:pPr>
              <a:defRPr/>
            </a:pPr>
            <a:r>
              <a:rPr lang="en-US" sz="2800" dirty="0">
                <a:solidFill>
                  <a:srgbClr val="990000"/>
                </a:solidFill>
                <a:latin typeface="+mn-lt"/>
                <a:cs typeface="Calibri" pitchFamily="34" charset="0"/>
              </a:rPr>
              <a:t>    Bitumen in Linear VE </a:t>
            </a:r>
          </a:p>
          <a:p>
            <a:pPr>
              <a:defRPr/>
            </a:pPr>
            <a:r>
              <a:rPr lang="en-US" sz="2800" dirty="0">
                <a:solidFill>
                  <a:srgbClr val="990000"/>
                </a:solidFill>
                <a:latin typeface="+mn-lt"/>
                <a:cs typeface="Calibri" pitchFamily="34" charset="0"/>
              </a:rPr>
              <a:t>    range  </a:t>
            </a:r>
          </a:p>
          <a:p>
            <a:pPr>
              <a:buFont typeface="Arial" charset="0"/>
              <a:buChar char="•"/>
              <a:defRPr/>
            </a:pPr>
            <a:endParaRPr lang="en-US" sz="280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Linear Amplitude Sweep is being proposed to address concerns over current specification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/>
              <a:t>Efficient and practical, uses existing equipment and testing geometry</a:t>
            </a:r>
          </a:p>
          <a:p>
            <a:pPr eaLnBrk="1" hangingPunct="1">
              <a:defRPr/>
            </a:pPr>
            <a:r>
              <a:rPr lang="en-US" dirty="0"/>
              <a:t>VECD analysis can be employed to account for traffic and pavement structure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3863" y="279400"/>
            <a:ext cx="3581400" cy="868363"/>
          </a:xfrm>
        </p:spPr>
        <p:txBody>
          <a:bodyPr/>
          <a:lstStyle/>
          <a:p>
            <a:r>
              <a:rPr lang="en-US"/>
              <a:t>Thank You!</a:t>
            </a: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228600" y="2795588"/>
            <a:ext cx="3352800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400" b="1"/>
          </a:p>
          <a:p>
            <a:pPr algn="ctr"/>
            <a:r>
              <a:rPr lang="en-US" sz="2400" b="1"/>
              <a:t>UWMARC.org</a:t>
            </a:r>
          </a:p>
        </p:txBody>
      </p:sp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3" cstate="print"/>
          <a:srcRect l="412" t="336" r="330" b="784"/>
          <a:stretch>
            <a:fillRect/>
          </a:stretch>
        </p:blipFill>
        <p:spPr bwMode="auto">
          <a:xfrm>
            <a:off x="3581400" y="1600200"/>
            <a:ext cx="5410200" cy="3951288"/>
          </a:xfrm>
          <a:prstGeom prst="rect">
            <a:avLst/>
          </a:prstGeom>
          <a:noFill/>
          <a:effectLst>
            <a:outerShdw dist="107763" dir="2700000" algn="ctr" rotWithShape="0">
              <a:srgbClr val="6A6564">
                <a:alpha val="50000"/>
              </a:srgbClr>
            </a:outerShdw>
          </a:effectLst>
        </p:spPr>
      </p:pic>
      <p:sp>
        <p:nvSpPr>
          <p:cNvPr id="50181" name="Title 3"/>
          <p:cNvSpPr>
            <a:spLocks/>
          </p:cNvSpPr>
          <p:nvPr/>
        </p:nvSpPr>
        <p:spPr bwMode="auto">
          <a:xfrm>
            <a:off x="125413" y="196215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820738" eaLnBrk="0" hangingPunct="0">
              <a:lnSpc>
                <a:spcPct val="90000"/>
              </a:lnSpc>
            </a:pPr>
            <a:r>
              <a:rPr lang="en-US" sz="4000" b="1">
                <a:solidFill>
                  <a:srgbClr val="990000"/>
                </a:solidFill>
              </a:rPr>
              <a:t>Questions?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826100"/>
            <a:ext cx="763270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85750" y="1428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82073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j-ea"/>
                <a:cs typeface="Calibri" pitchFamily="34" charset="0"/>
              </a:rPr>
              <a:t>Binder</a:t>
            </a:r>
            <a:r>
              <a:rPr kumimoji="0" lang="en-US" sz="4000" b="0" i="0" u="none" strike="noStrike" kern="0" cap="none" spc="0" normalizeH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j-ea"/>
                <a:cs typeface="Calibri" pitchFamily="34" charset="0"/>
              </a:rPr>
              <a:t> Fatigue: </a:t>
            </a:r>
            <a:r>
              <a:rPr kumimoji="0" lang="en-US" sz="4000" b="0" i="0" u="none" strike="noStrike" kern="0" cap="none" spc="0" normalizeH="0" noProof="0" dirty="0" err="1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j-ea"/>
                <a:cs typeface="Calibri" pitchFamily="34" charset="0"/>
              </a:rPr>
              <a:t>Superpave</a:t>
            </a:r>
            <a:r>
              <a:rPr kumimoji="0" lang="en-US" sz="4000" b="0" i="0" u="none" strike="noStrike" kern="0" cap="none" spc="0" normalizeH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j-ea"/>
                <a:cs typeface="Calibri" pitchFamily="34" charset="0"/>
              </a:rPr>
              <a:t> Specification (|G*|</a:t>
            </a:r>
            <a:r>
              <a:rPr kumimoji="0" lang="en-US" sz="4000" b="0" i="0" u="none" strike="noStrike" kern="0" cap="none" spc="0" normalizeH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·</a:t>
            </a:r>
            <a:r>
              <a:rPr kumimoji="0" lang="en-US" sz="4000" b="0" i="0" u="none" strike="noStrike" kern="0" cap="none" spc="0" normalizeH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j-ea"/>
                <a:cs typeface="Times New Roman"/>
              </a:rPr>
              <a:t>sin</a:t>
            </a:r>
            <a:r>
              <a:rPr kumimoji="0" lang="el-GR" sz="4000" b="0" i="0" u="none" strike="noStrike" kern="0" cap="none" spc="0" normalizeH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δ</a:t>
            </a:r>
            <a:r>
              <a:rPr kumimoji="0" lang="en-US" sz="4000" b="0" i="0" u="none" strike="noStrike" kern="0" cap="none" spc="0" normalizeH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j-ea"/>
                <a:cs typeface="Times New Roman"/>
              </a:rPr>
              <a:t>)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+mj-lt"/>
              <a:ea typeface="+mj-ea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74259" y="1285875"/>
            <a:ext cx="43507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Data from NCHRP 9-10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Binder Fatigue: Time Sweep (NCHRP 9-10)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1100" y="1447800"/>
            <a:ext cx="79629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43199"/>
            <a:ext cx="1848747" cy="1676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Background – Asphalt Mixture Fatigue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400" dirty="0"/>
              <a:t>Asphalt mixture fatigue characterization relies on following fatigue law:</a:t>
            </a:r>
          </a:p>
          <a:p>
            <a:pPr lvl="1" eaLnBrk="1" hangingPunct="1">
              <a:defRPr/>
            </a:pPr>
            <a:r>
              <a:rPr lang="en-US" sz="2400" dirty="0"/>
              <a:t>Number of Cycles to Failure = </a:t>
            </a:r>
            <a:r>
              <a:rPr lang="en-US" sz="2400" dirty="0">
                <a:solidFill>
                  <a:srgbClr val="990000"/>
                </a:solidFill>
              </a:rPr>
              <a:t>A</a:t>
            </a:r>
            <a:r>
              <a:rPr lang="en-US" sz="2400" dirty="0"/>
              <a:t> × (Applied Load)</a:t>
            </a:r>
            <a:r>
              <a:rPr lang="en-US" sz="2400" baseline="30000" dirty="0">
                <a:solidFill>
                  <a:srgbClr val="990000"/>
                </a:solidFill>
              </a:rPr>
              <a:t>B</a:t>
            </a:r>
            <a:endParaRPr lang="en-US" sz="2400" dirty="0"/>
          </a:p>
          <a:p>
            <a:pPr eaLnBrk="1" hangingPunct="1">
              <a:defRPr/>
            </a:pPr>
            <a:r>
              <a:rPr lang="en-US" sz="2400" dirty="0"/>
              <a:t>MEPDG Model:</a:t>
            </a:r>
          </a:p>
          <a:p>
            <a:pPr eaLnBrk="1" hangingPunct="1">
              <a:defRPr/>
            </a:pPr>
            <a:endParaRPr lang="en-US" sz="2400" dirty="0"/>
          </a:p>
          <a:p>
            <a:pPr lvl="1" eaLnBrk="1" hangingPunct="1">
              <a:defRPr/>
            </a:pPr>
            <a:endParaRPr lang="en-US" sz="2400" dirty="0"/>
          </a:p>
          <a:p>
            <a:pPr lvl="1" eaLnBrk="1" hangingPunct="1">
              <a:buNone/>
              <a:defRPr/>
            </a:pPr>
            <a:endParaRPr lang="en-US" dirty="0"/>
          </a:p>
        </p:txBody>
      </p:sp>
      <p:graphicFrame>
        <p:nvGraphicFramePr>
          <p:cNvPr id="3073" name="Object 8"/>
          <p:cNvGraphicFramePr>
            <a:graphicFrameLocks noChangeAspect="1"/>
          </p:cNvGraphicFramePr>
          <p:nvPr/>
        </p:nvGraphicFramePr>
        <p:xfrm>
          <a:off x="2306312" y="3265714"/>
          <a:ext cx="4680663" cy="988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Equation" r:id="rId4" imgW="2387600" imgH="508000" progId="Equation.3">
                  <p:embed/>
                </p:oleObj>
              </mc:Choice>
              <mc:Fallback>
                <p:oleObj name="Equation" r:id="rId4" imgW="2387600" imgH="5080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6312" y="3265714"/>
                        <a:ext cx="4680663" cy="9884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4" name="Object 10"/>
          <p:cNvGraphicFramePr>
            <a:graphicFrameLocks noChangeAspect="1"/>
          </p:cNvGraphicFramePr>
          <p:nvPr/>
        </p:nvGraphicFramePr>
        <p:xfrm>
          <a:off x="836450" y="4109274"/>
          <a:ext cx="3271028" cy="9717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Equation" r:id="rId6" imgW="2019300" imgH="596900" progId="Equation.3">
                  <p:embed/>
                </p:oleObj>
              </mc:Choice>
              <mc:Fallback>
                <p:oleObj name="Equation" r:id="rId6" imgW="2019300" imgH="5969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450" y="4109274"/>
                        <a:ext cx="3271028" cy="9717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836450" y="5081071"/>
            <a:ext cx="51322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914400" algn="l"/>
                <a:tab pos="1485900" algn="l"/>
                <a:tab pos="1714500" algn="l"/>
              </a:tabLst>
            </a:pPr>
            <a:r>
              <a:rPr lang="en-US" sz="1800" dirty="0">
                <a:cs typeface="Times New Roman" pitchFamily="18" charset="0"/>
              </a:rPr>
              <a:t>where: </a:t>
            </a:r>
            <a:r>
              <a:rPr lang="en-US" sz="1800" dirty="0" err="1">
                <a:cs typeface="Times New Roman" pitchFamily="18" charset="0"/>
              </a:rPr>
              <a:t>h</a:t>
            </a:r>
            <a:r>
              <a:rPr lang="en-US" sz="1800" baseline="-30000" dirty="0" err="1">
                <a:cs typeface="Times New Roman" pitchFamily="18" charset="0"/>
              </a:rPr>
              <a:t>ac</a:t>
            </a:r>
            <a:r>
              <a:rPr lang="en-US" sz="1800" dirty="0">
                <a:cs typeface="Times New Roman" pitchFamily="18" charset="0"/>
              </a:rPr>
              <a:t> = Total thickness of the asphalt layers</a:t>
            </a:r>
            <a:endParaRPr lang="en-US" sz="1800" dirty="0"/>
          </a:p>
        </p:txBody>
      </p:sp>
      <p:sp>
        <p:nvSpPr>
          <p:cNvPr id="7" name="Oval 6"/>
          <p:cNvSpPr/>
          <p:nvPr/>
        </p:nvSpPr>
        <p:spPr bwMode="auto">
          <a:xfrm>
            <a:off x="2164702" y="3572740"/>
            <a:ext cx="653143" cy="554311"/>
          </a:xfrm>
          <a:prstGeom prst="ellipse">
            <a:avLst/>
          </a:prstGeom>
          <a:noFill/>
          <a:ln w="19050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normalizeH="0" baseline="0">
              <a:ln>
                <a:noFill/>
              </a:ln>
              <a:solidFill>
                <a:srgbClr val="333333"/>
              </a:solidFill>
              <a:effectLst/>
              <a:latin typeface="Franklin Gothic Demi Cond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870580" y="3295313"/>
            <a:ext cx="606489" cy="988456"/>
          </a:xfrm>
          <a:prstGeom prst="ellipse">
            <a:avLst/>
          </a:prstGeom>
          <a:noFill/>
          <a:ln w="19050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normalizeH="0" baseline="0">
              <a:ln>
                <a:noFill/>
              </a:ln>
              <a:solidFill>
                <a:srgbClr val="333333"/>
              </a:solidFill>
              <a:effectLst/>
              <a:latin typeface="Franklin Gothic Demi Cond"/>
              <a:cs typeface="Arial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rot="10800000">
            <a:off x="5477069" y="4127051"/>
            <a:ext cx="653142" cy="313435"/>
          </a:xfrm>
          <a:prstGeom prst="straightConnector1">
            <a:avLst/>
          </a:prstGeom>
          <a:noFill/>
          <a:ln w="19050" cap="flat" cmpd="sng" algn="ctr">
            <a:solidFill>
              <a:srgbClr val="99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endCxn id="7" idx="2"/>
          </p:cNvCxnSpPr>
          <p:nvPr/>
        </p:nvCxnSpPr>
        <p:spPr bwMode="auto">
          <a:xfrm flipV="1">
            <a:off x="1670180" y="3849896"/>
            <a:ext cx="494522" cy="90837"/>
          </a:xfrm>
          <a:prstGeom prst="straightConnector1">
            <a:avLst/>
          </a:prstGeom>
          <a:noFill/>
          <a:ln w="19050" cap="flat" cmpd="sng" algn="ctr">
            <a:solidFill>
              <a:srgbClr val="99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6130211" y="4255821"/>
            <a:ext cx="1679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990000"/>
                </a:solidFill>
              </a:rPr>
              <a:t>structure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61056" y="3739942"/>
            <a:ext cx="839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990000"/>
                </a:solidFill>
              </a:rPr>
              <a:t>traffic</a:t>
            </a:r>
          </a:p>
        </p:txBody>
      </p:sp>
      <p:sp>
        <p:nvSpPr>
          <p:cNvPr id="24" name="Oval 23"/>
          <p:cNvSpPr/>
          <p:nvPr/>
        </p:nvSpPr>
        <p:spPr bwMode="auto">
          <a:xfrm>
            <a:off x="5968689" y="3267365"/>
            <a:ext cx="606489" cy="988456"/>
          </a:xfrm>
          <a:prstGeom prst="ellipse">
            <a:avLst/>
          </a:prstGeom>
          <a:noFill/>
          <a:ln w="19050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normalizeH="0" baseline="0">
              <a:ln>
                <a:noFill/>
              </a:ln>
              <a:solidFill>
                <a:srgbClr val="333333"/>
              </a:solidFill>
              <a:effectLst/>
              <a:latin typeface="Franklin Gothic Demi Cond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86975" y="3572740"/>
            <a:ext cx="1853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990000"/>
                </a:solidFill>
              </a:rPr>
              <a:t>stiffness / temperature</a:t>
            </a:r>
          </a:p>
        </p:txBody>
      </p:sp>
      <p:cxnSp>
        <p:nvCxnSpPr>
          <p:cNvPr id="26" name="Straight Arrow Connector 25"/>
          <p:cNvCxnSpPr>
            <a:stCxn id="25" idx="1"/>
          </p:cNvCxnSpPr>
          <p:nvPr/>
        </p:nvCxnSpPr>
        <p:spPr bwMode="auto">
          <a:xfrm rot="10800000">
            <a:off x="6575187" y="3693188"/>
            <a:ext cx="411789" cy="202719"/>
          </a:xfrm>
          <a:prstGeom prst="straightConnector1">
            <a:avLst/>
          </a:prstGeom>
          <a:noFill/>
          <a:ln w="19050" cap="flat" cmpd="sng" algn="ctr">
            <a:solidFill>
              <a:srgbClr val="99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Background – Asphalt Fatigue</a:t>
            </a:r>
          </a:p>
        </p:txBody>
      </p:sp>
      <p:pic>
        <p:nvPicPr>
          <p:cNvPr id="1028" name="Picture 3"/>
          <p:cNvPicPr>
            <a:picLocks noChangeAspect="1" noChangeArrowheads="1"/>
          </p:cNvPicPr>
          <p:nvPr/>
        </p:nvPicPr>
        <p:blipFill>
          <a:blip r:embed="rId3" cstate="print"/>
          <a:srcRect t="10345"/>
          <a:stretch>
            <a:fillRect/>
          </a:stretch>
        </p:blipFill>
        <p:spPr bwMode="auto">
          <a:xfrm>
            <a:off x="685800" y="1636059"/>
            <a:ext cx="74803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029200" y="1981200"/>
          <a:ext cx="231775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4" imgW="927000" imgH="253800" progId="Equation.3">
                  <p:embed/>
                </p:oleObj>
              </mc:Choice>
              <mc:Fallback>
                <p:oleObj name="Equation" r:id="rId4" imgW="927000" imgH="253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981200"/>
                        <a:ext cx="2317750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Background – VECD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>
              <a:defRPr/>
            </a:pPr>
            <a:r>
              <a:rPr lang="en-US" dirty="0"/>
              <a:t>Viscoelastic Continuum Damage (</a:t>
            </a:r>
            <a:r>
              <a:rPr lang="en-US" dirty="0">
                <a:solidFill>
                  <a:srgbClr val="990000"/>
                </a:solidFill>
              </a:rPr>
              <a:t>VECD</a:t>
            </a:r>
            <a:r>
              <a:rPr lang="en-US" dirty="0"/>
              <a:t>) analysis has been used for asphalt mixtures since the late 1980’s.</a:t>
            </a:r>
          </a:p>
          <a:p>
            <a:pPr eaLnBrk="1" hangingPunct="1">
              <a:defRPr/>
            </a:pPr>
            <a:r>
              <a:rPr lang="en-US" dirty="0"/>
              <a:t>Relies on </a:t>
            </a:r>
            <a:r>
              <a:rPr lang="en-US" dirty="0">
                <a:solidFill>
                  <a:srgbClr val="990000"/>
                </a:solidFill>
              </a:rPr>
              <a:t>constitutive modeling</a:t>
            </a:r>
            <a:r>
              <a:rPr lang="en-US" dirty="0"/>
              <a:t> to determine the deviation of </a:t>
            </a:r>
            <a:r>
              <a:rPr lang="en-US" dirty="0">
                <a:solidFill>
                  <a:srgbClr val="990000"/>
                </a:solidFill>
              </a:rPr>
              <a:t>damaged</a:t>
            </a:r>
            <a:r>
              <a:rPr lang="en-US" dirty="0"/>
              <a:t> test results from </a:t>
            </a:r>
            <a:r>
              <a:rPr lang="en-US" dirty="0">
                <a:solidFill>
                  <a:srgbClr val="990000"/>
                </a:solidFill>
              </a:rPr>
              <a:t>undamaged</a:t>
            </a:r>
            <a:r>
              <a:rPr lang="en-US" dirty="0"/>
              <a:t> properties.</a:t>
            </a:r>
          </a:p>
          <a:p>
            <a:pPr eaLnBrk="1" hangingPunct="1">
              <a:defRPr/>
            </a:pPr>
            <a:r>
              <a:rPr lang="en-US" dirty="0"/>
              <a:t>Deviation from </a:t>
            </a:r>
            <a:r>
              <a:rPr lang="en-US" dirty="0">
                <a:solidFill>
                  <a:srgbClr val="990000"/>
                </a:solidFill>
              </a:rPr>
              <a:t>initial</a:t>
            </a:r>
            <a:r>
              <a:rPr lang="en-US" dirty="0"/>
              <a:t> undamaged properties with respect to </a:t>
            </a:r>
            <a:r>
              <a:rPr lang="en-US" dirty="0">
                <a:solidFill>
                  <a:srgbClr val="990000"/>
                </a:solidFill>
              </a:rPr>
              <a:t>number of cycles</a:t>
            </a:r>
            <a:r>
              <a:rPr lang="en-US" dirty="0"/>
              <a:t> used to calculate damage.</a:t>
            </a:r>
          </a:p>
          <a:p>
            <a:pPr eaLnBrk="1" hangingPunct="1">
              <a:defRPr/>
            </a:pPr>
            <a:r>
              <a:rPr lang="en-US" dirty="0"/>
              <a:t>Characteristic plot used to </a:t>
            </a:r>
            <a:r>
              <a:rPr lang="en-US" dirty="0">
                <a:solidFill>
                  <a:srgbClr val="990000"/>
                </a:solidFill>
              </a:rPr>
              <a:t>back-calculate</a:t>
            </a:r>
            <a:r>
              <a:rPr lang="en-US" dirty="0"/>
              <a:t> fatigue performance under different testing conditions.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Franklin Gothic Demi Cond"/>
        <a:ea typeface=""/>
        <a:cs typeface="Arial"/>
      </a:majorFont>
      <a:minorFont>
        <a:latin typeface="Franklin Gothic Demi C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CC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333333"/>
            </a:solidFill>
            <a:effectLst/>
            <a:latin typeface="Franklin Gothic Demi Cond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CC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333333"/>
            </a:solidFill>
            <a:effectLst/>
            <a:latin typeface="Franklin Gothic Demi Cond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3843</TotalTime>
  <Words>1118</Words>
  <Application>Microsoft Office PowerPoint</Application>
  <PresentationFormat>On-screen Show (4:3)</PresentationFormat>
  <Paragraphs>229</Paragraphs>
  <Slides>41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Arial</vt:lpstr>
      <vt:lpstr>Calibri</vt:lpstr>
      <vt:lpstr>Cambria Math</vt:lpstr>
      <vt:lpstr>Comic Sans MS</vt:lpstr>
      <vt:lpstr>Franklin Gothic Demi Cond</vt:lpstr>
      <vt:lpstr>Times New Roman</vt:lpstr>
      <vt:lpstr>Wingdings</vt:lpstr>
      <vt:lpstr>Default Design</vt:lpstr>
      <vt:lpstr>Equation</vt:lpstr>
      <vt:lpstr>PowerPoint Presentation</vt:lpstr>
      <vt:lpstr>Content</vt:lpstr>
      <vt:lpstr>Binder fatigue  testing</vt:lpstr>
      <vt:lpstr>Superpave Bitumen Tests</vt:lpstr>
      <vt:lpstr>PowerPoint Presentation</vt:lpstr>
      <vt:lpstr>Binder Fatigue: Time Sweep (NCHRP 9-10)</vt:lpstr>
      <vt:lpstr>Background – Asphalt Mixture Fatigue</vt:lpstr>
      <vt:lpstr>Background – Asphalt Fatigue</vt:lpstr>
      <vt:lpstr>Background – VECD</vt:lpstr>
      <vt:lpstr>Background – VECD</vt:lpstr>
      <vt:lpstr>Background – Summary</vt:lpstr>
      <vt:lpstr>Linear amplitude sweep: theoretical base AASHTO TP101-12</vt:lpstr>
      <vt:lpstr>NewTest Method</vt:lpstr>
      <vt:lpstr>New Test Method</vt:lpstr>
      <vt:lpstr>Background – Asphalt Fatigue</vt:lpstr>
      <vt:lpstr>Fatigue Law Parameter “B”</vt:lpstr>
      <vt:lpstr>Fatigue Law Parameter “A”</vt:lpstr>
      <vt:lpstr>Damage Curve</vt:lpstr>
      <vt:lpstr>Parameters C1 and C2</vt:lpstr>
      <vt:lpstr>Linearized Damage Curve</vt:lpstr>
      <vt:lpstr>Linear amplitude sweep: theoretical base AASHTO TP101-14</vt:lpstr>
      <vt:lpstr>Fatigue Law Parameter “B”</vt:lpstr>
      <vt:lpstr>Fatigue Law Parameter “A”</vt:lpstr>
      <vt:lpstr>Damage Curve</vt:lpstr>
      <vt:lpstr>Parameters C1 and C2</vt:lpstr>
      <vt:lpstr>Linearized Damage Curve</vt:lpstr>
      <vt:lpstr>Summary </vt:lpstr>
      <vt:lpstr>Performing the LAS Test:  (a) Anton-paar rheometers</vt:lpstr>
      <vt:lpstr>Anton-Paar Rheometers</vt:lpstr>
      <vt:lpstr>Anton-Paar Rheometers</vt:lpstr>
      <vt:lpstr>Anton-Paar Rheometers</vt:lpstr>
      <vt:lpstr>Performing the LAS Test:  (b) TA rheometers</vt:lpstr>
      <vt:lpstr>TA Rheometers</vt:lpstr>
      <vt:lpstr>TA Rheometers</vt:lpstr>
      <vt:lpstr>Performing the LAS Test:  (b) Bohlin rheometers</vt:lpstr>
      <vt:lpstr>Bohlin</vt:lpstr>
      <vt:lpstr>Analysis of LAS results</vt:lpstr>
      <vt:lpstr>Analysis of LAS Results</vt:lpstr>
      <vt:lpstr>Analysis of LAS Results</vt:lpstr>
      <vt:lpstr>Summary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to AMAP</dc:title>
  <dc:creator>Hussain U. Bahia, UW MARC</dc:creator>
  <cp:lastModifiedBy>YUAN ZHANG</cp:lastModifiedBy>
  <cp:revision>233</cp:revision>
  <dcterms:created xsi:type="dcterms:W3CDTF">2008-08-22T17:25:07Z</dcterms:created>
  <dcterms:modified xsi:type="dcterms:W3CDTF">2019-03-25T16:48:43Z</dcterms:modified>
</cp:coreProperties>
</file>